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2D0821-9DA2-4CE1-BE1E-656633CA8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738D39-BFE4-4F14-9741-7BFBC2CB4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E62DC4-4DB5-4229-9F8E-753248C2E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966975-0522-46A2-B093-263E728A9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8B2F0C-F470-415D-A8C1-F176BF67BC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D109A4-FCF6-43DE-A677-76B24488DE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6AE638-4C7C-48AF-B29E-1EEA8BAD82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A1038E-198C-4E32-B013-9EA491A9B5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6F22F6-8376-4278-B8FA-699B4464BD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D343F5-F2D7-454A-8F89-7BE35B2E2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119ADA-002D-40FC-A3C0-E527B69C1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1001133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跨区域产业集群协同创新演化机理</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2024-01-23</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跨区域产业集群协同创新的理论基础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跨区域产业集群协同创新的演化过程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跨区域产业集群协同创新的演化机理分析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跨区域产业集群协同创新的演化动力机制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跨区域产业集群协同创新的演化路径与模式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002" b="1600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223" b="32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93" b="2229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全球化与区域一体化趋势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随着全球化进程的加速和区域一体化的发展，产业集群的跨区域协同创新成为提升区域竞争力的关键。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创新驱动发展战略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创新是引领发展的第一动力，跨区域产业集群协同创新对于实施创新驱动发展战略具有重要意义。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促进区域协调发展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通过跨区域产业集群协同创新，可以优化资源配置，促进区域协调发展，缩小地区间发展差距。</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目前，国内外学者对产业集群协同创新的研究主要集中在概念内涵、形成机理、演化过程、影响因素等方面，但对跨区域产业集群协同创新的研究相对较少。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未来，随着区域一体化程度的加深和创新驱动发展战略的深入实施，跨区域产业集群协同创新的研究将更加关注跨区域创新网络的构建、创新资源的整合与共享、创新政策的协同等方面。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本研究旨在揭示跨区域产业集群协同创新的演化机理，探讨其形成与发展的内在规律，为政府和企业推动跨区域产业集群协同创新提供理论支撑和实践指导。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本研究将围绕以下几个问题展开研究：(1) 跨区域产业集群协同创新的内涵与特征是什么？(2) 跨区域产业集群协同创新的演化过程是怎样的？(3) 影响跨区域产业集群协同创新的关键因素有哪些？(4) 如何推动跨区域产业集群协同创新的持续发展？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跨区域产业集群协同创新的理论基础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产业集群是指在某一特定领域内，大量相互关联的企业、机构、组织等在地理空间上集聚，形成具有竞争优势的群体。</a:t>
            </a:r>
          </a:p>
        </p:txBody>
      </p:sp>
      <p:pic>
        <p:nvPicPr>
          <p:cNvPr id="6" name="Picture 6"/>
          <p:cNvPicPr>
            <a:picLocks noChangeAspect="1"/>
          </p:cNvPicPr>
          <p:nvPr/>
        </p:nvPicPr>
        <p:blipFill>
          <a:blip r:embed="rId2"/>
          <a:srcRect l="18000" r="18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产业集群的概念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根据产业性质、发展阶段和地域范围等，产业集群可分为不同类型，如传统产业集群、高新技术产业集群等。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产业集群的分类</a:t>
            </a:r>
          </a:p>
        </p:txBody>
      </p:sp>
      <p:pic>
        <p:nvPicPr>
          <p:cNvPr id="10" name="Picture 10"/>
          <p:cNvPicPr>
            <a:picLocks noChangeAspect="1"/>
          </p:cNvPicPr>
          <p:nvPr/>
        </p:nvPicPr>
        <p:blipFill>
          <a:blip r:embed="rId3"/>
          <a:srcRect l="83" r="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产业集群能够产生规模经济效应、范围经济效应和集聚经济效应，提升整个集群的竞争力。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产业集群的效应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产业集群理论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 r="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协同创新是指不同创新主体之间通过深度合作和资源整合，实现创新要素的优化配置和高效利用，推动创新活动的协同发展。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协同创新的内涵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协同创新包括产学研协同、产业链协同、创新平台协同等多种模式，每种模式都有其独特的运作机制和优势。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协同创新的模式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协同创新的实现需要建立有效的合作机制、激励机制和保障机制，以促进不同创新主体之间的紧密合作和资源共享。</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协同创新的机制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协同创新理论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演化经济学在产业集群研究中的应用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演化经济学为产业集群研究提供了独特的视角和方法，有助于深入揭示产业集群的形成、演化和升级过程。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演化经济学的核心观点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演化经济学认为经济系统是一个不断演化的复杂系统，其演化过程受到历史、制度、文化等多种因素的影响。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演化经济学的分析方法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演化经济学采用动态、非线性的分析方法，关注经济系统的历史变迁、路径依赖和多样性等特征。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演化经济学理论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跨区域产业集群协同创新的演化过程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初始阶段：要素集聚与协同创新萌芽</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要素集聚</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在初始阶段，相关产业的企业、人才、资金、技术等要素开始在一定区域内集聚，形成初步的产业集群。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协同创新萌芽</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随着要素集聚，企业间开始产生合作意愿，进行初步的协同创新和知识共享。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在发展阶段，产业集群内企业间合作网络逐渐形成，包括供应链、产业链、创新链等多个维度的联系。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随着合作网络的构建，企业间协同创新活动逐渐深化，形成较为稳定的协同创新机制。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发展阶段：网络构建与协同创新深化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协同创新深化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网络构建</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创新生态系统形成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在成熟阶段，产业集群内形成完整的创新生态系统，包括企业、科研机构、政府、中介机构等多个主体，以及技术、人才、资金等多个要素。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协同创新升级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随着创新生态系统的形成，产业集群内协同创新活动不断升级，实现从单一产品创新到系统创新的转变。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成熟阶段：创新生态系统形成与协同创新升级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跨区域产业集群协同创新的演化机理分析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https://d.book118.com/795100113300011103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2024-09-13T05:38:17.246</cp:lastPrinted>
  <dcterms:created xsi:type="dcterms:W3CDTF">2024-09-12T21:38:17Z</dcterms:created>
  <dcterms:modified xsi:type="dcterms:W3CDTF">2024-09-12T21:38:19Z</dcterms:modified>
</cp:coreProperties>
</file>