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38DFEB3-4846-4BBC-BAA4-700E143156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183C0A-2EDB-4661-BD61-75E46206A8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C6D7D6-F6A9-4D33-8409-21909F5A48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3844D7A-BF8E-4211-AF9B-8A1096A84E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7E9CA56-2F33-484B-9320-DDC7D1C0C1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C7FEBC6-53AA-41FC-89D5-63F97EDAC1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7061135-95D7-4217-89DF-C2D688BA3B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A823AE8-E2F1-4CBF-8758-0BAD920B65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057D6DC-596A-4388-8294-89D6945CDF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365A18F-CEED-4628-88AE-69AB35A125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724FBE-F898-43D5-8208-25F0E1375E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9510021024201110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81004" y="845344"/>
            <a:ext cx="11029991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灰电平衡科普知识讲座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灰电平衡概述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灰电平衡的实现方式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灰电平衡的挑战与解决方案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灰电平衡的未来展望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实际案例分享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灰电平衡概述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4289" r="3428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灰电平衡的定义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灰色能源是指那些既非完全可再生、又非完全不可再生的能源，如煤炭、石油等化石能源。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灰电平衡是一种能源管理技术，通过合理分配和调度灰色能源，实现能源的高效利用和减少环境污染。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通过合理调度和分配灰色能源，可以避免能源浪费，提高能源的利用效率。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提高能源利用效率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减少环境污染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促进可持续发展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2500" b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灰电平衡技术的应用可以降低化石能源的使用量，从而减少对环境的污染。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灰电平衡有助于实现能源的可持续发展，满足人类不断增长的能源需求，同时保护生态环境。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灰电平衡的意义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在工业生产过程中，通过灰电平衡技术，合理调度和分配能源，提高能源利用效率。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24000" r="2400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542" r="1542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工业生产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在交通运输领域，通过灰电平衡技术，优化能源调度，降低能耗和减少污染物排放。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交通运输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在建筑节能领域，灰电平衡技术可用于实现建筑物的节能减排，提高建筑能效。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建筑节能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灰电平衡的应用场景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灰电平衡的实现方式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65" r="3036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逐步降低煤炭等传统能源的消费比重，增加清洁能源和可再生能源的消费比重，推动能源消费结构向低碳化方向调整。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优化能源消费结构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加大对新能源产业的扶持力度，鼓励企业研发和应用新能源技术，提高新能源在能源结构中的比重。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发展新能源产业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能源结构调整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推广节能技术和产品，提高能源利用效率，减少能源浪费。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加强工业、建筑、交通等重点领域的节能减排，实施减排工程，降低污染物排放。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节能减排技术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实施减排工程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推广节能技术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大力发展可再生能源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加大对可再生能源的研发和应用力度，提高可再生能源在能源结构中的比重。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推进可再生能源并网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加强可再生能源并网技术研发和应用，提高可再生能源的并网率和消纳率。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可再生能源利用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建立能源管理体系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建立健全的能源管理体系，完善能源管理制度和标准，提高能源管理的科学性和规范性。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加强能源监管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加强能源监管力度，加大对违法违规行为的查处力度，保障能源市场的公平竞争和可持续发展。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能源管理优化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灰电平衡的挑战与解决方案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https://d.book118.com/795100210242011102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58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2024-09-11T17:05:27.482</cp:lastPrinted>
  <dcterms:created xsi:type="dcterms:W3CDTF">2024-09-11T09:05:27Z</dcterms:created>
  <dcterms:modified xsi:type="dcterms:W3CDTF">2024-09-11T09:05:29Z</dcterms:modified>
</cp:coreProperties>
</file>