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87C24-FCAF-44EB-A5E0-D00D871C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CF963-B1A8-404C-9C33-C7C29783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6D75-2F5C-4F0C-8892-5A0B9F70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7BF86-89FD-4DF1-B481-DB149DDB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D3276-4B3C-4828-B5A2-0A0358F97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ADC1D-84D9-4645-A4C5-AEE6075B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43259-742B-4787-99B7-6646EEC1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66013-2E20-40D7-BCC9-19AAEF4D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69BAA-8F2D-448F-B5FA-D7E793AC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69F8-C873-485D-BA48-EEF66BCB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B669D-67F2-4458-9AA3-086710AD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30" r:id="rId2"/>
    <p:sldLayoutId id="2147484431" r:id="rId3"/>
    <p:sldLayoutId id="2147484432" r:id="rId4"/>
    <p:sldLayoutId id="2147484433" r:id="rId5"/>
    <p:sldLayoutId id="2147484434" r:id="rId6"/>
    <p:sldLayoutId id="2147484435" r:id="rId7"/>
    <p:sldLayoutId id="2147484436" r:id="rId8"/>
    <p:sldLayoutId id="2147484437" r:id="rId9"/>
    <p:sldLayoutId id="2147484438" r:id="rId10"/>
    <p:sldLayoutId id="21474844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0224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MHC与移植免疫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MHC的概述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移植免疫的概述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MHC与移植免疫的关系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MHC与移植免疫的研究进展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MHC的概述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MHC的定义和结构</a:t>
            </a:r>
            <a:endParaRPr lang="zh-CN" altLang="en-US"/>
          </a:p>
        </p:txBody>
      </p:sp>
      <p:sp>
        <p:nvSpPr>
          <p:cNvPr id="104921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功能：参与免疫反应，识别和呈现抗原，调节免疫应答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MHC：主要组织相容性复合体，是免疫系统的重要组成部分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结构：由多个基因座组成，包括HLA、H-2等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重要性：在移植免疫中起着关键作用，影响移植排斥反应的发生和发展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MHC的功能和作用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识别和呈现抗原：MHC分子能够识别并结合抗原，并将其呈现在细胞表面，供T细胞识别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调节免疫反应：MHC分子可以调节免疫反应的强度和持续时间，防止免疫系统过度激活或抑制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参与移植免疫：MHC分子在移植免疫中发挥重要作用，包括排斥反应和移植物抗宿主病等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参与免疫应答：MHC分子在免疫应答中发挥重要作用，包括T细胞识别抗原、B细胞产生抗体等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0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移植免疫的概述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移植免疫的概念和分类</a:t>
            </a:r>
            <a:endParaRPr lang="zh-CN" altLang="en-US"/>
          </a:p>
        </p:txBody>
      </p:sp>
      <p:sp>
        <p:nvSpPr>
          <p:cNvPr id="10495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移植免疫：指在器官或组织移植过程中，受体对移植物的免疫反应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概念：包括宿主对移植物的免疫排斥和移植物对宿主的免疫排斥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分类：根据免疫反应的性质和程度，可分为急性排斥反应、慢性排斥反应和超急性排斥反应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影响因素：包括供体与受体的HLA匹配程度、移植物的类型、受体的免疫状态等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移植免疫的机制和过程</a:t>
            </a:r>
            <a:endParaRPr lang="zh-CN" altLang="en-US"/>
          </a:p>
        </p:txBody>
      </p:sp>
      <p:sp>
        <p:nvSpPr>
          <p:cNvPr id="104961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过程：包括移植物识别、免疫应答、移植物排斥等步骤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影响因素：包括供体与受体的遗传差异、移植物的类型、免疫抑制剂的使用等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移植免疫：指机体对移植物的免疫反应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机制：主要通过细胞免疫和体液免疫两种方式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69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MHC与移植免疫的关系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https://d.book118.com/795100224032011034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MHC与移植免疫</vt:lpstr>
      <vt:lpstr>目录</vt:lpstr>
      <vt:lpstr>添加章节标题</vt:lpstr>
      <vt:lpstr>MHC的概述</vt:lpstr>
      <vt:lpstr>PowerPoint Presentation</vt:lpstr>
      <vt:lpstr>MHC的定义和结构</vt:lpstr>
      <vt:lpstr>MHC的功能和作用</vt:lpstr>
      <vt:lpstr>移植免疫的概述</vt:lpstr>
      <vt:lpstr>PowerPoint Presentation</vt:lpstr>
      <vt:lpstr>移植免疫的概念和分类</vt:lpstr>
      <vt:lpstr>移植免疫的机制和过程</vt:lpstr>
      <vt:lpstr>MHC与移植免疫的关系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2024-08-29T13:29:20.335</cp:lastPrinted>
  <dcterms:created xsi:type="dcterms:W3CDTF">2024-08-29T05:29:20Z</dcterms:created>
  <dcterms:modified xsi:type="dcterms:W3CDTF">2024-08-29T05:29:23Z</dcterms:modified>
</cp:coreProperties>
</file>