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86B8D-9D48-4DB5-B2BC-1C1C3D9C6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85C60-54D5-4812-BFD2-38DC0BE0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2B65C-8C9A-4433-A14D-EE7C7ED67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E3FE4-C647-4DCA-936A-020D2B31B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03476-EADC-4821-B66B-7D2E5BC66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06747-75DE-486A-A2D6-E8FA993EE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C6108-9D97-4883-A2DB-AF9FC18AB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F0815-1DF7-4D5F-A5E5-A598E7B9E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7B80C-F09F-4BA0-86D9-F034CFF89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DAD9B-27F9-4C99-8EA7-7F77B4AD2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1C77E-FCA6-44BA-A3D7-6D132526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023213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年会节目效果传达和主题传播门槛分析报告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年会节目效果分析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主题传播渠道分析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门槛分析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节目质量提升建议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主题传播策略优化方向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通过对年会节目的分析，向相关人员传达节目的呈现效果，包括节目内容、表演形式、观众反馈等方面的信息。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对年会主题在传播过程中遇到的门槛进行分析，包括传播渠道、受众群体、传播内容等方面的因素，为后续年会的主题选择和传播提供参考。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分析主题传播门槛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传达年会节目效果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年会节目效果分析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涵盖年会所有节目的效果分析，包括节目类型、节目质量、观众反馈等方面的内容。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主题传播门槛分析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针对年会主题在传播过程中遇到的门槛进行分析，包括传播渠道的选择、受众群体的特征、传播内容的策略等方面的内容。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年会节目效果分析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节目时长控制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单个节目时长控制在合理范围内，避免过长或过短影响观众体验和节目效果。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节目类型多样性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年会节目涵盖了歌舞、小品、戏剧、魔术等多种类型，以满足不同观众的审美需求。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节目数量适中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根据年会时长和观众疲劳度，合理安排节目数量，确保观众能够保持较高的观看热情。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节目类型与数量统计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通过现场投票、打分等方式收集观众对节目的即时反馈，了解观众喜好和意见。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在年会结束后向观众发放问卷调查，收集更全面的反馈意见，包括节目内容、表演水平、观众感受等方面。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关注社交媒体上关于年会的讨论和评价，了解公众对节目的看法和态度。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观众反馈收集与整理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节目创新性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评估节目在内容和形式上的创新性，鼓励原创和新颖的表演形式，提升节目的吸引力和观赏性。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从表演水平、节目内容、舞台效果等方面评估节目质量，确保节目达到一定的艺术水准和观赏价值。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观众满意度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根据收集到的观众反馈，评估节目的受欢迎程度和观众满意度，作为改进节目的重要依据。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主题传播渠道分析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线上传播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利用社交媒体、企业官网、电子邮件等线上平台进行年会主题的宣传和推广。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通过公司内部通知、海报、宣传册等线下方式进行年会主题的传达。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员工之间的口口相传，以及员工向朋友和家人的推荐。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能够快速触达大量目标受众，具有较高的传播效率和较低的传播成本。同时，线上平台提供了丰富的互动形式，有助于提高受众的参与度和粘性。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能够直接触达公司内部员工，具有较高的传达率和可信度。但线下传播的范围相对有限，需要配合线上传播以扩大影响力。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具有极高的信任度和影响力，因为推荐往往来自亲朋好友等信任关系。但口碑传播的速度和范围相对较难控制，需要配合其他传播渠道进行引导和管理。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各渠道传播效果比较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加强口碑传播的引导和管理。鼓励员工积极向亲朋好友推荐年会主题，同时建立有效的口碑监测和反馈机制，及时了解受众的需求和反馈，以便对传播策略进行调整和优化。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针对不同受众选择合适的传播渠道。例如，针对年轻员工可以更多地利用社交媒体等线上平台进行宣传，而针对中老年员工则可以更多地采用线下传播方式。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注重传播内容的创意性和互动性。创意性的内容能够吸引受众的注意力，提高传播效果；互动性则能够增强受众的参与感和粘性，进一步推动主题的传播。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4317" b="14317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5697" b="569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门槛分析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https://d.book118.com/795100232130011040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2024-08-31T11:04:32.935</cp:lastPrinted>
  <dcterms:created xsi:type="dcterms:W3CDTF">2024-08-31T03:04:32Z</dcterms:created>
  <dcterms:modified xsi:type="dcterms:W3CDTF">2024-08-31T03:04:35Z</dcterms:modified>
</cp:coreProperties>
</file>