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2AC36-0C0B-4219-8C7B-F5CD7143E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79D3A-B8D0-4042-BF72-ED2997E4A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F0584-C691-4D5E-8348-1CCD9FEF2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92590-AFBD-4E6E-9631-DBB3DDB1C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CCD160-06E2-49FA-9113-425A1D242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8FED5B-4280-46EF-9716-5D0A46DF7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C512FF-3CD8-4AC9-82CA-B6C84779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DB7F4-D1C9-44CB-ADFB-B908B0A3A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A4098-7E00-4EB6-B41E-90EB488FE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BBC7E-BC67-4A9F-889B-AE92A2761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6C048-5EC8-495E-BA56-9CCB18E8F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01300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学校食堂财务管理制度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财务管理原则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财务报告与审计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财务监督与违规处理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随着学校规模的不断扩大，学生人数的不断增加，学校食堂作为学生日常就餐的主要场所，其财务管理的重要性日益凸显。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为规范学校食堂财务管理，保障学校食堂的可持续发展，提高学校食堂的服务质量和经济效益。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本制度适用于学校内部的食堂财务管理，包括财务收支、预算管理、会计核算、财务审计等方面的规定。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学校食堂的财务管理应遵循国家相关法律法规和学校财务管理制度，确保财务信息的真实、完整、准确。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独立核算原则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食堂财务应独立核算，与学校其他部门财务分开，确保食堂财务的透明度和准确性。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食堂收入和支出应分别进行核算，不得混淆，确保收支平衡。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独立核算原则有助于防止贪污腐败，提高食堂的管理效率和透明度。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食堂的收支应制定预算，并根据预算进行控制和管理。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预算应合理、科学地编制，充分考虑学生和教职工的需求以及市场价格波动等因素。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预算执行情况应定期进行评估和调整，以确保预算的合理性和可行性。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预算控制原则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https://d.book118.com/795101300301011123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2024-09-27T17:42:28.631</cp:lastPrinted>
  <dcterms:created xsi:type="dcterms:W3CDTF">2024-09-27T09:42:28Z</dcterms:created>
  <dcterms:modified xsi:type="dcterms:W3CDTF">2024-09-27T09:42:30Z</dcterms:modified>
</cp:coreProperties>
</file>