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4F01-50CB-4D9B-A6B2-7E3CAF09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8B1D8-DCEB-40CD-A7BB-7185DC28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A1071-19D7-4224-8207-D58B88010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E43EF-BBB4-4B53-BDA2-0FF647EF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EB6B5-5D9C-4287-AEC5-4DB82D8E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35340-BC91-4FF2-A1EB-79675C6D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8DA31-C4E2-45D9-9AA6-2859A92AF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6EC1E-7464-4F65-9FE8-A65400EA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C4288-FC5E-4826-9EE0-456585A1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95052-863B-47AC-9B29-22EC7FAE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A6CFC-B223-4121-A8CF-48E8E8C1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132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HIV抗体检测前后咨询指导\n## 1.HIV抗体检测的重要性及意义\n### 1.1 HIV抗体检测在艾滋病防控中的作用\n### 1.2 HIV抗体检测对个人的重要性\n### 1.3 HIV抗体检测的时机与频率\n## 2.HIV抗体检测前的咨询指导\n### 2.1 HIV抗体检测前的准备工作\n### 2.2 HIV抗体检测前的心理准备\n### 2.3 HIV抗体检测前的健康教育\n## 3.HIV抗体检测后的咨询指导\n### 3.1 HIV抗体检测结果的解读与告知\n### 3.2 HIV抗体检测阳性后的心理支持与干预\n### 3.3 HIV抗体检测阴性后的预防与保健措施\n## 4.HIV抗体检测相关问题的解答\n### 4.1 HIV抗体检测的准确性及影响因素\n### 4.2 HIV抗体检测与窗口期的关系\n### 4.3 HIV抗体检测与预防性抗逆转录病毒治疗（ART）\n## 5.HIV抗体检测前后的社会支持\n### 5.1 HIV抗体检测前后的家庭支持\n### 5.2 HIV抗体检测前后的同伴支持\n### 5.3 HIV抗体检测前后的政策支持与倡导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000"/>
              <a:t>HIV抗体检测前后咨询指导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HIV抗体检测的重要性及意义</a:t>
            </a:r>
            <a:endParaRPr/>
          </a:p>
        </p:txBody>
      </p:sp>
      <p:sp>
        <p:nvSpPr>
          <p:cNvPr id="8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发现感染者：HIV抗体检测可以及时发现感染者，为艾滋病防控提供依据。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有助于早期发现感染者，提高治疗成功率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有助于评估疫情发展趋势，为防治策略制定提供依据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有助于发现和传播途径，为干预措施提供依据</a:t>
                </a:r>
                <a:endParaRPr/>
              </a:p>
            </p:txBody>
          </p:sp>
        </p:grpSp>
        <p:grpSp>
          <p:nvGrpSpPr>
            <p:cNvPr id="1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预防传播：HIV抗体检测可以降低艾滋病传播风险，保护个人和他人的健康。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有助于感染者及时采取防护措施，减少传播风险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有助于感染者及时接受治疗，降低病毒载量，减少传播风险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有助于提高公众艾滋病防治意识，降低歧视和恐惧，提高检测意愿</a:t>
                </a:r>
                <a:endParaRPr/>
              </a:p>
            </p:txBody>
          </p:sp>
        </p:grpSp>
        <p:grpSp>
          <p:nvGrpSpPr>
            <p:cNvPr id="1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提供治疗机会：HIV抗体检测可以为感染者提供治疗机会，提高生活质量。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有助于感染者及时发现病情，及时接受治疗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有助于评估治疗效果，调整治疗方案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有助于提高感染者生活质量，降低发病率和死亡率</a:t>
                </a:r>
                <a:endParaRPr/>
              </a:p>
            </p:txBody>
          </p: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HIV抗体检测在艾滋病防控中的作用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了解健康状况：HIV抗体检测可以帮助个人了解自己的健康状况，采取相应的预防措施。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有助于及时发现感染者，提高治疗成功率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有助于评估疫情发展趋势，为防治策略制定提供依据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有助于发现和传播途径，为干预措施提供依据</a:t>
                </a:r>
                <a:endParaRPr/>
              </a:p>
            </p:txBody>
          </p:sp>
        </p:grpSp>
        <p:grpSp>
          <p:nvGrpSpPr>
            <p:cNvPr id="1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保护自己和他人：HIV抗体检测可以降低个人感染和传播艾滋病的风险。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有助于感染者及时采取防护措施，减少传播风险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有助于感染者及时接受治疗，降低病毒载量，减少传播风险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有助于提高公众艾滋病防治意识，降低歧视和恐惧，提高检测意愿</a:t>
                </a:r>
                <a:endParaRPr/>
              </a:p>
            </p:txBody>
          </p:sp>
        </p:grpSp>
        <p:grpSp>
          <p:nvGrpSpPr>
            <p:cNvPr id="1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提高生活质量：HIV抗体检测可以为感染者提供治疗机会，提高生活质量。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有助于感染者及时发现病情，及时接受治疗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有助于评估治疗效果，调整治疗方案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有助于提高感染者生活质量，降低发病率和死亡率</a:t>
                </a:r>
                <a:endParaRPr/>
              </a:p>
            </p:txBody>
          </p: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HIV抗体检测对个人的重要性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时机：HIV抗体检测的时机应根据个人情况和防治策略来确定。</a:t>
                </a:r>
                <a:endParaRPr/>
              </a:p>
            </p:txBody>
          </p:sp>
          <p:sp>
            <p:nvSpPr>
              <p:cNvPr id="1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高危行为后：如不安全性行为、共用针具等，应在4-6周后进行检测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定期检测：如高风险人群、孕妇、吸毒者等，应定期进行检测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症状出现时：如发热、腹泻、淋巴结肿大等，应及时进行检测</a:t>
                </a:r>
                <a:endParaRPr/>
              </a:p>
            </p:txBody>
          </p:sp>
        </p:grpSp>
        <p:grpSp>
          <p:nvGrpSpPr>
            <p:cNvPr id="1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频率：HIV抗体检测的频率应根据个人情况和防治策略来确定。</a:t>
                </a:r>
                <a:endParaRPr/>
              </a:p>
            </p:txBody>
          </p:sp>
          <p:sp>
            <p:nvSpPr>
              <p:cNvPr id="1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高危人群：如性工作者、吸毒者、同性恋者等，应每3-6个月进行一次检测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一般人群：如孕妇、青少年等，应每年进行一次检测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检测结果阳性者：应在3-6个月后进行复查，以确定感染状态</a:t>
                </a:r>
                <a:endParaRPr/>
              </a:p>
            </p:txBody>
          </p:sp>
          <p:sp>
            <p:nvSpPr>
              <p:cNvPr id="1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HIV抗体检测的时机与频率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HIV抗体检测前的咨询指导</a:t>
            </a:r>
            <a:endParaRPr/>
          </a:p>
        </p:txBody>
      </p:sp>
      <p:sp>
        <p:nvSpPr>
          <p:cNvPr id="14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选择检测机构：HIV抗体检测应选择正规的检测机构，以确保检测结果的准确性。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了解检测机构的资质和信誉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了解检测方法和试剂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了解检测流程和服务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准备个人资料：HIV抗体检测前应准备好个人资料，以便检测机构进行登记。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携带身份证或户口本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提供联系方式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如实填写相关表格</a:t>
                </a:r>
                <a:endParaRPr/>
              </a:p>
            </p:txBody>
          </p:sp>
        </p:grpSp>
        <p:grpSp>
          <p:nvGrpSpPr>
            <p:cNvPr id="15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了解检测流程：HIV抗体检测前应了解检测流程，以便顺利进行检测。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了解检测前准备事项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了解检测过程中的注意事项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了解检测结果的领取方式和时间</a:t>
                </a:r>
                <a:endParaRPr/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HIV抗体检测前的准备工作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消除恐惧心理：HIV抗体检测前应消除恐惧心理，保持平静和自信。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了解艾滋病知识，提高自我保护意识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相信检测结果，保持乐观心态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寻求心理支持，如心理咨询、亲友陪伴等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调整心态：HIV抗体检测前应调整心态，积极应对检测结果。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正确看待检测结果，无论结果如何都应坦然面对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做好应对各种结果的准备，如阳性结果应及时接受治疗，阴性结果应继续加强预防措施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保持良好的生活习惯，提高自身免疫力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增强信心：HIV抗体检测前应增强信心，相信检测结果的正确性。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选择正规检测机构，确保检测结果的准确性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了解检测方法和试剂，相信检测结果的可靠性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保持良好的心态，积极应对检测结果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HIV抗体检测前的心理准备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了解艾滋病知识：HIV抗体检测前应了解艾滋病知识，提高自我保护意识。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了解艾滋病的传播途径和预防措施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了解艾滋病的症状和治疗方法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了解艾滋病的危害和防控意义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掌握检测知识：HIV抗体检测前应掌握检测知识，以便顺利进行检测。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了解检测的方法和流程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了解检测结果的解读和应对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提高自我保护意识：HIV抗体检测前应提高自我保护意识，降低感染风险。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遵守性道德，避免不安全性行为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使用安全套，减少传播风险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避免共用针具，降低吸毒传播风险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HIV抗体检测前的健康教育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HIV抗体检测后的咨询指导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解读检测结果：HIV抗体检测后应正确解读检测结果，以便采取相应的措施。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阳性结果：表示感染者，应及时接受治疗和干预措施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阴性结果：表示未感染，应继续加强预防措施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不确定结果：表示疑似感染者，应进行复查和进一步检测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告知检测结果：HIV抗体检测后应将检测结果告知相关人员，以便采取相应的措施。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告知检测机构：以便领取检测结果和进行复查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告知家人和朋友：以便获得支持和关爱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告知密切接触者：以便进行检测和干预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HIV抗体检测结果的解读与告知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https://d.book118.com/795101321311011111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HIV抗体检测前后咨询指导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2024-09-17T18:14:09.296</cp:lastPrinted>
  <dcterms:created xsi:type="dcterms:W3CDTF">2024-09-17T10:14:09Z</dcterms:created>
  <dcterms:modified xsi:type="dcterms:W3CDTF">2024-09-17T10:14:11Z</dcterms:modified>
</cp:coreProperties>
</file>