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8A4AF-D602-4998-BC47-FDE909857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EF947-4722-4674-8FA0-3E99AA760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937C3-3472-4B14-BAFB-8E6E98D10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FF681-0EE0-4051-82DC-2441A1CFE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AA09B-9D24-4D6C-895B-058BC90CA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505B8-D75E-4A76-ADB2-098B5BE91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862273-ED82-4E19-A1DD-117507EBE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E1C26-94BF-48CA-8B9C-1DA8A6CCB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A8879-A1D9-42ED-8210-2D1953DE3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B0475-B9B1-4551-886C-BF949B08E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EBFC0-0CEF-46B3-BCB3-C9833B4EF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020032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数字化营销中的SEO与SEM技巧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SEO基础与优化策略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SEM原理及广告策略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SEO与SEM结合应用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社交媒体在SEO/SEM中作用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移动端SEO/SEM优化技巧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数据监测、评估及持续改进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SEO基础与优化策略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457" b="154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487" b="134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关键词研究与选择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关键词需求分析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了解目标受众的搜索习惯和需求，确定关键词的搜索意图和竞争程度。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关键词工具使用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运用关键词规划工具，如Google AdWords Keyword Planner，分析关键词的搜索量、竞争度和相关性。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长尾关键词优化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针对长尾关键词进行优化，提高网站的曝光率和转化率。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采用简洁、易读的URL结构，包含关键词，提高网站的可读性和搜索引擎友好性。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URL结构优化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设计清晰、简洁的网站导航，方便用户浏览和搜索引擎抓取。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网站导航优化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生成XML网站地图，提交给搜索引擎，加快网站的收录速度。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网站地图制作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网站结构优化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内容更新与维护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定期更新网站内容，保持网站的活跃度和新鲜度，吸引搜索引擎和用户的关注。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高质量内容创作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撰写原创、有价值的内容，满足用户需求，提高网站的权威性和可信度。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关键词密度控制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合理控制关键词在内容中的出现频率，避免过度优化和被搜索引擎惩罚。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内容优化与更新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高质量外链获取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通过优质的内容创作和社交媒体推广，吸引其他网站的链接，提高网站的权威性和排名。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友情链接交换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与相关网站进行友情链接交换，增加网站的外部链接数量和质量。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外部链接监控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定期监控外部链接的质量和数量，及时处理无效链接和垃圾链接，维护网站的健康度。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外部链接建设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SEM原理及广告策略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爬虫抓取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搜索引擎通过爬虫程序自动抓取互联网上的网页信息。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索引建立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将抓取到的网页信息进行解析、处理，并建立索引数据库。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排名算法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根据网页内容质量、相关性、用户行为等因素，采用特定算法对网页进行排名。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选择与产品或服务相关、搜索量适中、竞争程度相对较低的关键词。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关键词匹配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通过设置关键词匹配方式（如精确匹配、短语匹配、广泛匹配等），控制广告展现范围。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否定关键词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添加否定关键词，避免广告在不相关的搜索查询中展现，提高广告精准度。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关键词广告策略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撰写吸引用户点击的标题和描述，突出产品或服务的特点和优势。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标题与描述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设置简洁易记的显示URL，提高用户对广告的信任度和点击意愿。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显示URL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利用扩展文本功能，提供更多关于产品或服务的详细信息，增强广告吸引力。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扩展文本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广告创意与展现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点击率（CTR）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衡量广告创意的吸引力和用户点击意愿的重要指标。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投资回报率（ROI）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综合评估广告投放效果及成本效益的关键指标。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转化率（CVR）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反映广告引导用户完成预期行为（如购买、注册等）的效果。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SEO与SEM结合应用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通过工具如Google AdWords Keyword Planner, SEMrush等进行关键词研究，找出与业务相关的高搜索量、低竞争度的关键词。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在网站内容中合理布局关键词，包括标题、描述、正文等，提高网站在搜索引擎中的排名。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根据搜索引擎算法的变化和网站数据的反馈，不断调整关键词策略，提高关键词的覆盖率和点击率。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关键词调整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关键词布局与调整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320" b="33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通过Google Analytics等工具对网站数据进行深入分析，了解用户行为、流量来源、转化率等关键指标。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分析SEM广告的点击率、转化率、ROI等数据，优化广告投放策略，提高广告效果。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SEM数据分析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根据数据分析结果，对网站内容和SEM广告进行持续优化，提高用户体验和转化率。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网站速度优化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优化网站加载速度，提高用户访问体验，降低跳出率。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提供有价值、有深度的内容，满足用户需求，提高用户粘性和转化率。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移动设备适配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确保网站在移动设备上的良好展示和用户体验，提高移动端流量和转化率。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用户体验提升举措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https://d.book118.com/795102003202011040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2024-08-31T15:06:41.373</cp:lastPrinted>
  <dcterms:created xsi:type="dcterms:W3CDTF">2024-08-31T07:06:41Z</dcterms:created>
  <dcterms:modified xsi:type="dcterms:W3CDTF">2024-08-31T07:06:43Z</dcterms:modified>
</cp:coreProperties>
</file>