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471A0-7BEE-4651-9F88-8A1F55C28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62777-F97A-43EA-9F6F-FAECEEDE3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CEEED-08DE-402E-9C84-077478F18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BD79E-6F4A-4BD7-BFD2-37D0799E2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896929-3C33-46EC-ABAC-2BEE18E2F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9D99D-2E89-4D0A-88EA-0F9FF431A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63CFCF-0792-4715-B94A-0D9E61258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47E2C-F312-43F2-9CB3-E3D0F673D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04FA6-4628-45E3-9346-48A814D3E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E287E-BC1F-4712-86D0-FEB9C7864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96F2B-9999-4534-95C0-A80A6B8C2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020221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安全教育之八个防范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防范校园暴力与欺凌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防范网络安全风险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防范交通事故伤害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防范自然灾害风险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防范食品卫生问题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防范心理健康问题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防范消防安全风险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防范校园暴力与欺凌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校园暴力是指在校园内或校园周边发生的，以暴力手段实施的侵害他人人身、财产或精神的行为。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包括身体暴力、语言暴力、网络暴力等。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受害者可能遭受身体伤害、心理创伤，甚至导致长期的心理障碍。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513" r="2851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校园暴力定义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暴力形式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危害后果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校园暴力现象及危害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长期性、重复性、故意性、力量不均衡性。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言语侮辱、排挤孤立、网络欺凌等。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保持冷静，及时寻求老师、家长或校方的帮助，记录证据，避免独自承受。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欺凌行为特征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常见欺凌行为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欺凌行为识别与应对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建立完善的校园安全制度，加强师生安全教育，提高师生安全意识。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家长应与孩子建立良好沟通，关注孩子情绪变化，教育孩子尊重他人、保护自己。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家庭预防措施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为受害者提供心理辅导和支持，帮助其走出阴影，建立自信。同时，也要关注施暴者的心理问题，及时进行干预和矫正。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防范网络安全风险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随着互联网的普及，网络攻击事件不断增多，包括黑客攻击、病毒传播、网络钓鱼等。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网络攻击事件频发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个人隐私泄露风险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292" b="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网络犯罪活动猖獗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个人隐私泄露事件时有发生，如个人信息被非法获取、滥用等。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网络犯罪活动日益猖獗，如网络诈骗、网络传销、网络赌博等。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网络安全现状及威胁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不在不可信的网站或应用程序上透露个人信息，如姓名、地址、电话号码等。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使用强密码并定期更换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设置复杂的密码，并定期更换，避免使用弱密码或重复使用密码。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不随意下载和安装未知来源的软件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只从官方网站或可信来源下载和安装软件，避免下载和安装未知来源的软件。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安全上网习惯培养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警惕来自未知来源的电子邮件、短信或电话，不轻易点击其中的链接或下载附件。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不轻信陌生人的投资建议、中奖信息等，避免上当受骗。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发现可疑的网络活动或欺诈行为时，及时向相关部门举报。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识别网络钓鱼攻击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防范网络诈骗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及时举报可疑行为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网络欺诈识别与应对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防范交通事故伤害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包括驾驶员违章驾驶、酒后驾驶、疲劳驾驶等。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车辆故障、超载、超速等也是造成交通事故的重要原因。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车辆因素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道路设计不合理、路况不良、交通标志不清等都可能引发交通事故。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556" b="28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583" b="195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72" b="4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遵守交通规则可以最大程度地减少交通事故的发生，保障人们的生命安全。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维护交通秩序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交通规则是维护道路交通秩序、确保道路畅通的重要保障。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提升社会文明程度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遵守交通规则不仅是个人的义务，也是社会文明进步的体现。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0" y="0"/>
            <a:ext cx="19050" cy="1905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提前了解路况、天气等信息，做好出行计划。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时刻关注路面情况，特别是路口、人行道等关键区域。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开车时集中注意力，避免使用手机等分散注意力的行为。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与前车保持安全距离，避免超速行驶。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预先规划行程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保持车距和车速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避免分心驾驶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安全出行习惯培养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防范自然灾害风险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地壳内部应力释放导致地面震动，具有突发性强、破坏力大的特点。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大量降水或冰雪融化导致江河水位上涨，溢出河道，淹没周边地区。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热带海洋上形成的强大风暴，带来狂风暴雨、风暴潮等灾害。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长时间无雨或少雨导致土壤干燥、水源枯竭，影响农作物生长和人类生活。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干旱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常见自然灾害类型及特点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关注天气预报和水利部门发布的洪水预警信息，及时做好防洪准备，如加固堤防、转移物资等。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接收到地震预警信号后，应迅速采取紧急避险措施，如躲避到桌子下、墙角等安全区域。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根据气象部门发布的台风路径和预警等级，采取相应的防御措施，如加固房屋、撤离危险区域等。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5583" b="5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3750" b="13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灾害预警信号识别与应对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https://d.book118.com/795102022103011101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2024-09-09T14:25:00.781</cp:lastPrinted>
  <dcterms:created xsi:type="dcterms:W3CDTF">2024-09-09T06:25:00Z</dcterms:created>
  <dcterms:modified xsi:type="dcterms:W3CDTF">2024-09-09T06:25:03Z</dcterms:modified>
</cp:coreProperties>
</file>