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FF2BB-9C55-4A98-AD0B-A34182F7D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ACAC7B-821A-4EA8-861B-ECEE4944C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FA9143-7F17-4AFD-82BC-B922D0B19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68D379-D5C0-4722-B1B0-23B51D018C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5633D6-C67E-472E-9C6D-0BC99DC49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8059C6-F642-4212-8984-51C2591C5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A407A7-F815-42E7-B7CD-8ECD91EA3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498E95-1C98-469C-8916-EE5419BC4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8E7E4A-1DD1-4975-A1DD-E117AFCC3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540A3-FBC9-4662-8D65-9E90CCEC1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2C477-761E-4A26-8001-BDB91B0D5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10233124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游戏社区建设与管理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游戏社区建设的目标与原则
 社区用户群体的定位与分析
 社区功能模块的设计与实现
 社区规则的制定与执行
 社区氛围的营造与维护
 社区活动的策划与组织
 社区安全与隐私保护措施
 社区评价体系的建立与优化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游戏社区建设的目标与原则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游戏社区建设与管理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游戏社区建设的目标与原则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目标定位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游戏社区建设的主要目标是为玩家提供一个和谐、积极的游戏环境，促进玩家之间的交流和互动。</a:t>
            </a:r>
          </a:p>
          <a:p>
            <a:r>
              <a:t>2. 游戏社区应该以满足玩家需求为导向，提供丰富多样的游戏资源和服务。</a:t>
            </a:r>
          </a:p>
          <a:p>
            <a:r>
              <a:t>3. 游戏社区应该坚持公平公正的原则，防止作弊行为的发生。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多元化发展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游戏社区应该根据不同的玩家群体，开展多元化的活动和服务，满足不同玩家的需求。</a:t>
            </a:r>
          </a:p>
          <a:p>
            <a:r>
              <a:t>2. 游戏社区应该鼓励创新和竞争，推动游戏的发展和进步。</a:t>
            </a:r>
          </a:p>
          <a:p>
            <a:r>
              <a:t>3. 游戏社区应该注重用户体验，提供便捷、高效的服务。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游戏社区建设的目标与原则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用户权益保护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游戏社区应该尊重用户的合法权益，保障用户的隐私安全。</a:t>
            </a:r>
          </a:p>
          <a:p>
            <a:r>
              <a:t>2. 游戏社区应该建立完善的投诉处理机制，及时解决用户的不满和问题。</a:t>
            </a:r>
          </a:p>
          <a:p>
            <a:r>
              <a:t>3. 游戏社区应该加强用户教育，提高用户的自我保护意识。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社交功能强化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游戏社区应该强化社交功能，让用户在游戏中能够更好地交流和互动。</a:t>
            </a:r>
          </a:p>
          <a:p>
            <a:r>
              <a:t>2. 游戏社区应该开发多样化的社交工具和应用，提高用户的参与度和活跃度。</a:t>
            </a:r>
          </a:p>
          <a:p>
            <a:r>
              <a:t>3. 游戏社区应该注重社交文化的建设，营造良好的社区氛围。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游戏社区建设的目标与原则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内容管理规范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游戏社区应该制定严格的内容管理制度，保证社区内的内容健康、积极。</a:t>
            </a:r>
          </a:p>
          <a:p>
            <a:r>
              <a:t>2. 游戏社区应该加强对有害内容的监控和处理，防止不良影响的传播。</a:t>
            </a:r>
          </a:p>
          <a:p>
            <a:r>
              <a:t>3. 游戏社区应该鼓励正能量内容的创作和分享，提升社区的文化品质。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技术创新驱动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游戏社区应该充分利用新技术，如大数据、人工智能等，提升服务质量和效率。</a:t>
            </a:r>
          </a:p>
          <a:p>
            <a:r>
              <a:t>2. 游戏社区应该关注行业发展趋势，不断更新和完善社区的功能和服务。</a:t>
            </a:r>
          </a:p>
          <a:p>
            <a:r>
              <a:t>3. 游戏社区应该积极参与技术研发和创新，推动行业的持续发展。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社区用户群体的定位与分析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游戏社区建设与管理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社区用户群体的定位与分析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用户群体的细分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根据用户的年龄、性别、职业、兴趣爱好等特征进行细分，以便更好地理解用户需求和行为。</a:t>
            </a:r>
          </a:p>
          <a:p>
            <a:r>
              <a:t>2. 通过数据分析，发现用户群体的共性和差异，为社区建设和管理提供依据。</a:t>
            </a:r>
          </a:p>
          <a:p>
            <a:r>
              <a:t>3. 利用用户画像，对用户进行精细化管理，提供个性化服务，提高用户满意度和留存率。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用户行为分析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通过用户行为数据，了解用户的活跃度、参与度、留存率等关键指标，评估社区的运营效果。</a:t>
            </a:r>
          </a:p>
          <a:p>
            <a:r>
              <a:t>2. 分析用户的行为路径，找出用户在社区中的行为模式，为社区优化提供依据。</a:t>
            </a:r>
          </a:p>
          <a:p>
            <a:r>
              <a:t>3. 利用用户行为数据，预测用户的需求和行为，为社区的运营和管理提供决策支持。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社区用户群体的定位与分析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通过定期的用户满意度调查，了解用户对社区的满意度和不满意度，找出问题和改进点。</a:t>
            </a:r>
          </a:p>
          <a:p>
            <a:r>
              <a:t>2. 利用用户满意度调查，评估社区的服务质量和用户体验，为社区的优化提供依据。</a:t>
            </a:r>
          </a:p>
          <a:p>
            <a:r>
              <a:t>3. 利用用户满意度调查，了解用户对社区的期望和需求，为社区的发展提供方向。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用户反馈收集与处理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通过各种渠道收集用户反馈，包括用户评论、用户调查、用户访谈等。</a:t>
            </a:r>
          </a:p>
          <a:p>
            <a:r>
              <a:t>2. 对用户反馈进行分类和整理，找出用户的主要问题和需求。</a:t>
            </a:r>
          </a:p>
          <a:p>
            <a:r>
              <a:t>3. 对用户反馈进行分析和处理，制定改进计划，提高用户满意度和留存率。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用户满意度调查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社区用户群体的定位与分析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用户社区参与度提升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制定用户社区参与度提升策略，包括活动策划、内容优化、用户激励等。</a:t>
            </a:r>
          </a:p>
          <a:p>
            <a:r>
              <a:t>2. 通过数据分析，评估用户社区参与度提升策略的效果，调整策略。</a:t>
            </a:r>
          </a:p>
          <a:p>
            <a:r>
              <a:t>3. 利用用户社区参与度提升策略，提高用户满意度和留存率，增强社区的粘性。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用户社区文化建设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制定用户社区文化建设策略，包括社区规则、社区文化、社区氛围等。</a:t>
            </a:r>
          </a:p>
          <a:p>
            <a:r>
              <a:t>2. 通过数据分析，评估用户社区文化建设策略的效果，调整策略。</a:t>
            </a:r>
          </a:p>
          <a:p>
            <a:r>
              <a:t>3. 利用用户社区文化建设策略，提高用户满意度和留存率，增强社区的凝聚力。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社区功能模块的设计与实现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游戏社区建设与管理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社区功能模块的设计与实现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社区用户模块设计与实现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用户注册与登录：设计一个安全、便捷的用户注册和登录系统，确保用户信息的安全性。</a:t>
            </a:r>
          </a:p>
          <a:p>
            <a:r>
              <a:t>2. 用户信息管理：提供用户个人信息的修改、删除、查看等功能，方便用户管理自己的信息。</a:t>
            </a:r>
          </a:p>
          <a:p>
            <a:r>
              <a:t>3. 用户行为分析：通过数据分析，了解用户的行为习惯，为用户提供更个性化的服务。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社区内容模块设计与实现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内容发布：设计一个方便用户发布内容的系统，支持文字、图片、视频等多种形式的内容发布。</a:t>
            </a:r>
          </a:p>
          <a:p>
            <a:r>
              <a:t>2. 内容管理：提供内容的审核、删除、编辑等功能，确保社区内容的质量。</a:t>
            </a:r>
          </a:p>
          <a:p>
            <a:r>
              <a:t>3. 内容推荐：通过算法推荐用户可能感兴趣的内容，提高用户的使用体验。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社区功能模块的设计与实现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社区互动模块设计与实现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评论与回复：设计一个方便用户进行评论和回复的系统，增强用户的互动性。</a:t>
            </a:r>
          </a:p>
          <a:p>
            <a:r>
              <a:t>2. 点赞与分享：提供点赞和分享功能，让用户可以方便地表达对内容的喜爱和支持。</a:t>
            </a:r>
          </a:p>
          <a:p>
            <a:r>
              <a:t>3. 社区活动：定期举办社区活动，提高用户的参与度和活跃度。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社区通知模块设计与实现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系统通知：设计一个系统通知系统，及时向用户推送重要的社区信息。</a:t>
            </a:r>
          </a:p>
          <a:p>
            <a:r>
              <a:t>2. 个性化通知：提供个性化通知设置，让用户可以自主选择接收哪些通知。</a:t>
            </a:r>
          </a:p>
          <a:p>
            <a:r>
              <a:t>3. 通知管理：提供通知的查看、删除、屏蔽等功能，让用户可以方便地管理自己的通知。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社区功能模块的设计与实现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社区安全模块设计与实现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用户隐私保护：设计一套完善的用户隐私保护机制，保护用户的个人信息安全。</a:t>
            </a:r>
          </a:p>
          <a:p>
            <a:r>
              <a:t>2. 内容审核：对用户发布的内容进行审核，防止不良信息的传播。</a:t>
            </a:r>
          </a:p>
          <a:p>
            <a:r>
              <a:t>3. 安全防护：采用先进的安全技术，防止社区被黑客攻击。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社区数据分析模块设计与实现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数据收集：收集社区的各种数据，包括用户行为数据、内容数据等。</a:t>
            </a:r>
          </a:p>
          <a:p>
            <a:r>
              <a:t>2. 数据分析：通过数据分析，了解社区的运营情况，为社区的运营提供决策支持。</a:t>
            </a:r>
          </a:p>
          <a:p>
            <a:r>
              <a:t>3. 数据可视化：将数据分析结果以图表的形式展示出来，方便用户理解和使用。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社区规则的制定与执行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游戏社区建设与管理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https://d.book118.com/795102331244011121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游戏社区建设的目标与原则</vt:lpstr>
      <vt:lpstr> 游戏社区建设的目标与原则</vt:lpstr>
      <vt:lpstr> 游戏社区建设的目标与原则</vt:lpstr>
      <vt:lpstr> 游戏社区建设的目标与原则</vt:lpstr>
      <vt:lpstr> 社区用户群体的定位与分析</vt:lpstr>
      <vt:lpstr> 社区用户群体的定位与分析</vt:lpstr>
      <vt:lpstr> 社区用户群体的定位与分析</vt:lpstr>
      <vt:lpstr> 社区用户群体的定位与分析</vt:lpstr>
      <vt:lpstr> 社区功能模块的设计与实现</vt:lpstr>
      <vt:lpstr> 社区功能模块的设计与实现</vt:lpstr>
      <vt:lpstr> 社区功能模块的设计与实现</vt:lpstr>
      <vt:lpstr> 社区功能模块的设计与实现</vt:lpstr>
      <vt:lpstr> 社区规则的制定与执行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2024-09-24T23:33:39.526</cp:lastPrinted>
  <dcterms:created xsi:type="dcterms:W3CDTF">2024-09-24T15:33:39Z</dcterms:created>
  <dcterms:modified xsi:type="dcterms:W3CDTF">2024-09-24T15:33:41Z</dcterms:modified>
</cp:coreProperties>
</file>