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DF299-9E4F-4B01-8D7D-187BAC42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22DEB-02F0-4A0F-B45B-6381BAD5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FA220-ADE7-4F95-BC59-F892438F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5BE03-52D9-4FFA-ACF8-4762144C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6D45A-BD42-4025-A0DD-43E23415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6B6D7-503E-4C17-A81F-F039DE97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49D61-8B4C-4A42-92E0-834488426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55CB4-68C3-4879-A7BA-B1B2D7CC5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AD3BE-52BC-41CB-AF6D-E2C823DE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011B9-D9EA-44E7-A239-5ED52315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3D1EC-4622-4471-9B64-92E6F8BE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30043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助产士的孕期营养指导与咨询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孕期营养重要性及影响因素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助产士在孕期营养指导中角色定位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孕期各阶段营养指导策略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常见孕期营养问题及解决方案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助产士在孕期咨询中技巧与方法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总结：助产士在孕期营养指导与咨询中作用和价值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孕期营养重要性及影响因素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能量需求增加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孕妇在孕期需要额外的能量来支持胎儿的生长发育，通常孕中、晚期的能量需求比孕早期增加约200-300千卡。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蛋白质需求增加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蛋白质是胎儿组织器官发育的基本物质，孕妇在孕期的蛋白质需求量比非孕期增加约10-20克。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矿物质和维生素需求变化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孕妇在孕期对钙、铁、锌、叶酸等矿物质和维生素的需求量也有所增加，以满足胎儿骨骼发育、造血和神经系统发育等需要。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可导致孕妇贫血、妊娠期高血压疾病、胎膜早破等并发症的风险增加。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孕妇营养不良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新生儿健康受影响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营养不良会影响胎儿的生长发育，可能导致低出生体重儿、早产儿等不良妊娠结局。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营养不良还会影响新生儿的健康状况，如增加新生儿窒息、低血糖等风险。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营养不良对母婴健康影响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孕妇在孕期的蛋白质摄入量应比非孕期增加约10-20克，优质蛋白质应占总蛋白质摄入量的1/2以上。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孕妇在孕中、晚期的能量摄入量应比孕早期分别增加约200千卡和300千卡，具体摄入量需根据孕妇的身高、体重、年龄等因素进行调整。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孕妇在孕期应适量增加钙、铁、锌、叶酸等矿物质和维生素的摄入量，具体推荐量可参考中国居民膳食指南或咨询专业营养师。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孕期营养摄入推荐量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助产士在孕期营养指导中角色定位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制定营养补充方案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根据评估结果，为孕妇制定针对性的营养补充方案，包括需要补充的营养素种类、补充量及补充方式等。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提供营养咨询服务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针对孕妇在孕期遇到的营养问题，提供专业的咨询服务，解答孕妇的疑虑和困惑。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评估孕妇的营养需求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根据孕妇的年龄、体重、身高、孕周、身体状况和饮食习惯等因素，评估其个性化的营养需求。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提供个性化营养建议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详细了解孕妇的饮食习惯，包括食物种类、摄入量、烹饪方式等。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分析孕妇的饮食习惯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根据孕妇的营养需求和饮食习惯，协助其制定科学合理的饮食计划，确保孕妇摄入充足的营养素。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制定合理饮食计划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针对孕妇饮食中存在的问题，提供调整建议，如增加蛋白质、钙、铁等营养素的摄入，控制盐、糖、油等调味品的用量等。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提供饮食调整建议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协助制定合理饮食计划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调整营养指导方案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根据孕妇的营养状况和孕期进展，适时调整营养指导方案，确保孕妇在整个孕期获得充足的营养支持。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定期评估营养状况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通过定期测量孕妇的体重、血压、血糖等指标，评估其营养状况是否良好。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及时发现并处理营养问题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对于出现的营养问题，如贫血、缺钙等，及时发现并采取相应措施进行处理，如调整饮食计划、增加营养补充剂等。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监测并调整营养状况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孕期各阶段营养指导策略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孕早期是胎儿神经管发育的关键时期，补充叶酸有助于预防胎儿神经管缺陷。建议孕妇每天摄入400微克的叶酸，可通过绿叶蔬菜、豆类、坚果等食物获取，也可服用叶酸补充剂。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孕早期胎儿生长迅速，需要充足的蛋白质来支持发育。建议孕妇每天摄入适量的优质蛋白质，如鱼、禽、蛋、奶等。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孕早期孕妇需要摄入足够的维生素和矿物质，如维生素C、维生素B6、铁和钙等。建议孕妇多吃新鲜水果、蔬菜、全谷类食物和瘦肉等。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孕早期（1-3个月）营养需求及建议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钙和维生素D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孕中期胎儿骨骼发育迅速，需要充足的钙和维生素D。建议孕妇每天摄入1000毫克的钙和400国际单位的维生素D，可通过奶制品、豆制品、海产品和晒太阳等方式获取。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91" r="1599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孕中期孕妇和胎儿对蛋白质的需求增加，建议孕妇每天摄入适量的优质蛋白质，如鱼、禽、蛋、奶等。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孕中期孕妇血容量增加，需要更多的铁来合成血红蛋白。建议孕妇每天摄入27毫克的铁，可通过红肉、豆类、绿叶蔬菜和坚果等食物获取。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孕中期（4-6个月）营养需求及建议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https://d.book118.com/795103004322011034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2024-08-30T15:50:10.257</cp:lastPrinted>
  <dcterms:created xsi:type="dcterms:W3CDTF">2024-08-30T07:50:10Z</dcterms:created>
  <dcterms:modified xsi:type="dcterms:W3CDTF">2024-08-30T07:50:12Z</dcterms:modified>
</cp:coreProperties>
</file>