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77A26-DA3C-404F-B95A-81DE0B550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3E186-F405-4E7A-8A89-5CCC42A23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1F0DF-9F6A-43DE-9F87-BE60010AD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4A14B9-1BCF-43BF-B3B2-F52B8DE6A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0B2FFA-688A-498E-A9B4-5CAB007B5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29FE80-C4E2-4B9F-A8C7-504150444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FE5742-6303-4A82-BB73-13BD7A317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0E9EBB-7EDA-4B79-B478-DBFB35C39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09AF8F-4BD5-4EB4-8DD3-EAECEA064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89378-CA35-4D47-B38C-3D82320AC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1F0C9-299C-4752-BFA6-005ADEB8A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10323331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专题一中国历史上重要的社会转型期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春秋战国时期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秦汉时期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唐宋时期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明清时期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近代以来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转型期是指社会、经济、政治等方面发生根本性变革的时期，通常伴随着制度、文化、价值观等方面的深刻变化。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转型期的定义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转型期往往具有长期性、复杂性和不确定性等特点。在这一时期，旧的社会结构和制度逐渐解体，新的社会结构和制度逐渐形成，社会各阶层之间的矛盾和冲突加剧，社会不稳定因素增加。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转型期的特点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转型期的定义与特点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是中国历史上第一次重大的社会转型期。随着铁器牛耕的推广，井田制逐渐瓦解，封建土地私有制逐渐确立，小农经济产生。同时，政治上礼崩乐坏，分封制走向崩溃，中央集权制逐渐确立。这一时期百家争鸣，思想活跃，为中国古代文化的发展奠定了基础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是中国历史上第二次重大的社会转型期。这一时期经历了长期的战乱和政治动荡，社会经济遭到严重破坏。同时，随着佛教的传入和道教的兴起，思想文化领域发生了深刻变化。这一时期也是中国历史上民族大融合的时期之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是中国历史上第三次重大的社会转型期。随着商品经济的发展和资本主义萌芽的产生，传统的重农抑商政策逐渐松动。同时，政治上君主专制空前强化，封建制度走向衰落。这一时期也是中国历史上文化繁荣的时期之一，出现了许多优秀的文学、艺术作品和科技成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春秋战国时期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魏晋南北朝时期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明清时期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中国历史上的社会转型期概述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春秋战国时期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政治格局的演变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春秋时期，周王室衰微，诸侯势力逐渐强大，出现“春秋五霸”。战国时期，诸侯国之间的兼并战争更加频繁，最终形成了“战国七雄”的局面。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诸侯争霸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在争霸过程中，各国纷纷进行改革，加强中央集权，推动了官僚制度的形成和发展。同时，各国之间的战争也促进了军事制度的变革，如兵器的改进、战术的变化等。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政治格局的演变与诸侯争霸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08" r="17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春秋战国时期，铁制农具的广泛使用和牛耕的推广，提高了农业生产力。井田制逐渐瓦解，封建土地私有制逐渐确立。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经济制度的变革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土地私有制的确立，使得土地可以买卖和转让，促进了土地兼并和地主阶级的形成。同时，也推动了商业和手工业的发展，加强了各地区的经济联系。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土地私有制的确立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经济制度的变革与土地私有制的确立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文化思想的繁荣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春秋战国时期是中国历史上第一次思想解放的时期。各家学派纷纷涌现，形成了“百家争鸣”的局面。其中，儒家、道家、墨家、法家等学派影响深远。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百家争鸣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百家争鸣中，各家学派提出了不同的政治主张和哲学思想，如儒家的“仁爱”和“礼治”，道家的“无为而治”和“自然之道”，墨家的“兼爱”和“非攻”，法家的“法治”和“重刑重罚”等。这些思想不仅丰富了中国的文化遗产，也对后世产生了深远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文化思想的繁荣与百家争鸣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秦汉时期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秦汉时期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唐宋时期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https://d.book118.com/795103233314011120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2024-09-23T13:39:19.537</cp:lastPrinted>
  <dcterms:created xsi:type="dcterms:W3CDTF">2024-09-23T05:39:19Z</dcterms:created>
  <dcterms:modified xsi:type="dcterms:W3CDTF">2024-09-23T05:39:21Z</dcterms:modified>
</cp:coreProperties>
</file>