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B56DE-0868-4D37-8F42-42F9E8622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BBA66-B94E-4AC9-90B6-A3290EFB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51906-F631-4A8D-A855-0D6C937C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C1FB3-C577-4831-8E41-DAE420DF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D6C9B-2E5F-4CCE-8D09-EC881059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ABDEC-0CED-4A1D-872E-400BD3F3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D7E17-1136-4642-9A57-A8CFAF1F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F0395-A0A2-4BF9-95C9-97C878290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F461C-00EB-40E7-A07A-4D5E58CD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F9E97-20A6-44D1-A532-41FE985D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C5CB7-EA37-4F70-97B8-F4C6C984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4003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文艺之星竞选演讲稿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展示艺术才华与成就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阐述对文艺事业热爱与追求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分析自身优势与特长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阐述如何发挥自身优势为团队贡献力量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呼吁大家支持并投票给自己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年龄：22岁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学校/单位：某大学艺术学院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钢琴、舞蹈、声乐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阅读、写作、旅行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艺术特长与兴趣爱好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热爱艺术，希望为学校的文艺事业做出贡献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通过竞选，展示自己的艺术才华和领导能力，为学校的文艺活动注入新的活力和创意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参选原因及目的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展示艺术才华与成就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自小热爱舞蹈，经过多年的专业训练，掌握了多种舞蹈技巧。曾在校内外多次参加舞蹈比赛和演出，积累了丰富的舞台经验。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在各类舞蹈比赛中屡获佳绩，包括校级、市级乃至国家级的奖项。这些荣誉不仅证明了我的舞蹈实力，也展现了我对舞蹈的执着和热爱。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舞蹈表演经验及获奖情况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获奖荣誉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丰富的舞蹈表演经验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具备扎实的音乐基础和出色的歌唱技巧，能够驾驭多种曲风和歌曲类型。曾多次在歌唱比赛中获得优异成绩，证明了我的歌唱实力。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歌唱实力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在各类歌唱比赛中获得的荣誉证书，不仅是对我歌唱水平的认可，也是对我音乐才华的肯定。这些证书见证了我的音乐之路，也激励我不断前行。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荣誉证书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歌唱实力展示及荣誉证书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戏剧表演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热爱戏剧表演，曾在校内外多次参加话剧、舞台剧等演出。在表演中，能够深入理解角色，将情感融入表演，为观众带来真实的感受。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朗诵才华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善于朗诵各类文学作品，如诗歌、散文等。在朗诵时，能够准确把握作品内涵和情感基调，以富有感染力的声音和表情呈现作品魅力。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其他艺术形式表现（如戏剧、朗诵等）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阐述对文艺事业热爱与追求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我深信文艺能够滋养人的灵魂，传递情感与思想，让人们在艺术的海洋中感受生命的美好。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文艺是灵魂的食粮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文艺是社会的镜子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文艺是创新的源泉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文艺作品反映着时代的风貌和社会的变迁，让人们能够更好地认识和理解自己所处的时代。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文艺创作需要不断的创新和探索，正是这种创新精神推动着文艺事业不断向前发展。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对文艺事业认识和理解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我积极学习各种文艺理论，不断提升自己的艺术修养和审美能力，为创作打下坚实的基础。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深入学习文艺理论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我坚持创作，不断锤炼自己的技艺，努力创作出更多优秀的作品，为文艺事业贡献自己的力量。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勤奋创作实践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我积极参加各种文艺演出、比赛和交流活动，拓展自己的视野，提高自己的综合素质。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积极参与文艺活动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个人在文艺方面努力与付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https://d.book118.com/795104003242011110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2024-09-16T03:13:59.639</cp:lastPrinted>
  <dcterms:created xsi:type="dcterms:W3CDTF">2024-09-15T19:13:59Z</dcterms:created>
  <dcterms:modified xsi:type="dcterms:W3CDTF">2024-09-15T19:14:01Z</dcterms:modified>
</cp:coreProperties>
</file>