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46733-238B-455B-94C2-9768C1C28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B5D6E-86ED-4AEB-86E2-5783274E7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A7C5F-01BA-4A1D-9355-81AC37924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BDB49-5D01-4677-94DD-0F8F4CE2F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E2B15A-52D0-46C2-A726-E4E9D295A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5D2EC0-1F64-48AF-B04A-F210C7F25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00EE4-E888-4520-B4F0-45026E07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B6106-09E1-44DB-89CD-01AA0E459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1C66F-D874-4C14-AB44-604F89F74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D606A-3EC1-4D2F-B78F-79251865F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AA032-F77D-41FB-854D-7165778D2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043103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泰诺颗粒治疗急性肠胃炎的临床观察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泰诺颗粒治疗急性肠胃炎的理论基础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通过对泰诺颗粒治疗急性肠胃炎的临床观察，可以进一步验证其疗效和安全性，为临床推广提供科学依据。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急性肠胃炎是一种常见的胃肠道疾病，具有发病急、症状重、易反复等特点。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泰诺颗粒作为一种新型的治疗药物，具有抗炎、镇痛、止泻等作用，对于急性肠胃炎的治疗具有重要意义。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目前国内外针对急性肠胃炎的治疗药物较多，但存在疗效不一、副作用大等问题。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泰诺颗粒作为一种新型药物，已经在国内外开展了一些临床研究，并取得了一定的研究成果。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024" b="130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随着人们对健康需求的不断提高，对于安全、有效的治疗药物的需求也越来越迫切，泰诺颗粒具有广阔的市场前景。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5" b="912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本研究旨在观察泰诺颗粒治疗急性肠胃炎的临床疗效和安全性。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通过对比分析泰诺颗粒与其他治疗药物的疗效和副作用，为临床选择合适的治疗药物提供参考。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同时，本研究还可以为泰诺颗粒的进一步研发和推广提供科学依据，具有重要的实践意义和理论价值。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泰诺颗粒治疗急性肠胃炎的理论基础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泰诺颗粒主要含有黄连、黄芩、黄柏等中草药成分，具有清热解毒、燥湿止泻的功效。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泰诺颗粒主要成分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泰诺颗粒通过抑制病原微生物的生长繁殖、调节肠道微生态平衡、增强机体免疫功能等多途径发挥治疗作用。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泰诺颗粒的成分及作用机制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急性肠胃炎主要由细菌、病毒等病原微生物感染引起，与饮食不洁、暴饮暴食等因素有关。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病原微生物侵入肠道后，破坏肠黏膜屏障，导致肠道炎症反应，出现腹泻、腹痛等症状。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急性肠胃炎的病理生理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根据中医药理论，急性肠胃炎属于“泄泻”范畴，泰诺颗粒中的黄连、黄芩等中草药具有清热解毒、燥湿止泻的功效，符合中医治疗原则。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药理学研究表明，泰诺颗粒中的有效成分具有抗菌、抗病毒、抗炎等作用，能够改善肠道微环境，缓解腹泻、腹痛等症状。同时，泰诺颗粒还能够增强机体免疫功能，提高抗病能力，有助于急性肠胃炎的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现代医学研究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泰诺颗粒治疗急性肠胃炎的理论依据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研究对象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急性肠胃炎患者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纳入标准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符合急性肠胃炎诊断标准，年龄在18-65岁之间，签署知情同意书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排除标准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对泰诺颗粒过敏者，合并其他严重疾病者，妊娠或哺乳期妇女等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研究对象及纳入标准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https://d.book118.com/795104310324011101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2024-09-10T12:06:54.701</cp:lastPrinted>
  <dcterms:created xsi:type="dcterms:W3CDTF">2024-09-10T04:06:54Z</dcterms:created>
  <dcterms:modified xsi:type="dcterms:W3CDTF">2024-09-10T04:06:56Z</dcterms:modified>
</cp:coreProperties>
</file>