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719CF-C9F3-43D7-8BE8-5274F50D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4A15B-8DC2-45CD-A0DC-6AE9C52A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E6BD4-4A77-46CE-8F73-995B96753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E2523-77C7-492D-8EB4-F1B552E07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37AD25-F4E8-46D9-B91B-14528532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3C1D7-BED3-443F-B18E-5843CBEC5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43E55-181C-4478-9D02-617B83AA0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AF38D-F2F0-42BF-8C15-ABE804D2A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E903-7E6E-4790-B2F2-3B83C3A6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5F09D-A899-4128-93FE-5444300C4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B2AD9-2291-49C6-AC2F-5A807770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78" r:id="rId2"/>
    <p:sldLayoutId id="2147489779" r:id="rId3"/>
    <p:sldLayoutId id="2147489780" r:id="rId4"/>
    <p:sldLayoutId id="2147489781" r:id="rId5"/>
    <p:sldLayoutId id="2147489782" r:id="rId6"/>
    <p:sldLayoutId id="2147489783" r:id="rId7"/>
    <p:sldLayoutId id="2147489784" r:id="rId8"/>
    <p:sldLayoutId id="2147489785" r:id="rId9"/>
    <p:sldLayoutId id="2147489786" r:id="rId10"/>
    <p:sldLayoutId id="214748978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29" Type="http://schemas.openxmlformats.org/officeDocument/2006/relationships/tags" Target="../tags/tag135.xml" /><Relationship Id="rId3" Type="http://schemas.openxmlformats.org/officeDocument/2006/relationships/tags" Target="../tags/tag109.xml" /><Relationship Id="rId30" Type="http://schemas.openxmlformats.org/officeDocument/2006/relationships/tags" Target="../tags/tag136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1113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销售人员年度业务拓展总结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业务拓展成果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销售策略实施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市场竞争分析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业务拓展挑战与应对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个人成长与反思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业务拓展成果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销售额增长情况</a:t>
            </a:r>
            <a:endParaRPr lang="zh-CN" altLang="en-US"/>
          </a:p>
        </p:txBody>
      </p:sp>
      <p:sp>
        <p:nvSpPr>
          <p:cNvPr id="1048890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2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4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6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898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0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0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0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1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销售额：从去年的1000万增长到今年的2000万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客户数量：增加了50%的客户数量，提高了销售额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销售渠道：开拓了新的销售渠道，增加了销售额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增长率：较去年同期增长100%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新客户开发数量</a:t>
            </a:r>
            <a:endParaRPr lang="zh-CN" altLang="en-US"/>
          </a:p>
        </p:txBody>
      </p:sp>
      <p:sp>
        <p:nvSpPr>
          <p:cNvPr id="104896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0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今年新客户开发数量为20家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与去年同期相比增长了50%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2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成功引入了3家大型企业客户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新客户对公司产品和服务满意度高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客户满意度提升</a:t>
            </a:r>
            <a:endParaRPr lang="zh-CN" altLang="en-US"/>
          </a:p>
        </p:txBody>
      </p:sp>
      <p:sp>
        <p:nvSpPr>
          <p:cNvPr id="104902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改进措施：针对客户反馈，制定改进计划并实施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客户忠诚度：通过提高满意度，增加客户忠诚度，促进业务拓展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客户反馈：对产品和服务质量的评价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客户满意度调查：定期进行，收集客户意见和建议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业务覆盖范围扩大</a:t>
            </a:r>
            <a:endParaRPr lang="zh-CN" altLang="en-US"/>
          </a:p>
        </p:txBody>
      </p:sp>
      <p:sp>
        <p:nvSpPr>
          <p:cNvPr id="10490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新增客户数量：今年新增了XX家客户，较去年增长了XX%。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客户满意度提高：通过业务拓展，客户满意度得到了明显提升，老客户回头率达到了XX%。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业务覆盖范围拓展：在原有基础上，进一步拓展了业务覆盖范围，实现了更多地区的覆盖。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新增市场领域：成功打入新的市场领域，如XXX和XXX，为公司带来新的增长点。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销售策略实施</a:t>
            </a:r>
            <a:endParaRPr lang="zh-CN" altLang="en-US"/>
          </a:p>
        </p:txBody>
      </p:sp>
      <p:sp>
        <p:nvSpPr>
          <p:cNvPr id="10491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营销活动开展</a:t>
            </a:r>
            <a:endParaRPr lang="zh-CN" altLang="en-US"/>
          </a:p>
        </p:txBody>
      </p:sp>
      <p:sp>
        <p:nvSpPr>
          <p:cNvPr id="1049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线上推广：利用社交媒体、电子邮件等渠道进行产品宣传和营销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线下活动：组织各类活动、展会等形式来吸引潜在客户和促进销售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合作营销：与其他企业合作，共同开展营销活动，扩大品牌知名度和市场份额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促销活动：推出各种促销活动，如折扣、赠品等，吸引消费者购买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销售渠道拓展</a:t>
            </a:r>
            <a:endParaRPr lang="zh-CN" altLang="en-US"/>
          </a:p>
        </p:txBody>
      </p:sp>
      <p:sp>
        <p:nvSpPr>
          <p:cNvPr id="10492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传统销售渠道：如实体店、经销商等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线下活动销售渠道：如展会、活动等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合作伙伴销售渠道：与其他企业合作，共享资源与渠道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网络销售渠道：如电商平台、社交媒体等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客户关系维护</a:t>
            </a:r>
            <a:endParaRPr lang="zh-CN" altLang="en-US"/>
          </a:p>
        </p:txBody>
      </p:sp>
      <p:sp>
        <p:nvSpPr>
          <p:cNvPr id="104932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定期回访客户，了解客户需求和反馈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建立客户档案，对客户需求和喜好进行记录和分析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3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制定客户关怀计划，提供个性化的服务和礼品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4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处理客户投诉和问题，及时解决客户疑虑和困难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销售团队建设</a:t>
            </a:r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团队成员招聘与选拔：根据业务需求，招聘具备相关经验和技能的员工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培训与发展：定期组织培训，提升团队成员的销售技巧和产品知识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激励与考核：制定合理的绩效考核标准，通过奖励和晋升机制激励团队成员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团队文化与凝聚力：加强团队文化建设，提高团队凝聚力，促进团队合作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市场竞争分析</a:t>
            </a:r>
            <a:endParaRPr lang="zh-CN" altLang="en-US"/>
          </a:p>
        </p:txBody>
      </p:sp>
      <p:sp>
        <p:nvSpPr>
          <p:cNvPr id="104942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竞争对手情况</a:t>
            </a:r>
            <a:endParaRPr lang="zh-CN" altLang="en-US"/>
          </a:p>
        </p:txBody>
      </p:sp>
      <p:sp>
        <p:nvSpPr>
          <p:cNvPr id="104946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竞争对手B：市场份额占比、产品特点、竞争优势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竞争对手A：市场份额占比、产品特点、竞争优势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竞争对手C：市场份额占比、产品特点、竞争优势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竞争对手D：市场份额占比、产品特点、竞争优势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https://d.book118.com/795111130022011034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销售人员年度业务拓展总结</vt:lpstr>
      <vt:lpstr>目录</vt:lpstr>
      <vt:lpstr>业务拓展成果</vt:lpstr>
      <vt:lpstr>销售额增长情况</vt:lpstr>
      <vt:lpstr>新客户开发数量</vt:lpstr>
      <vt:lpstr>客户满意度提升</vt:lpstr>
      <vt:lpstr>业务覆盖范围扩大</vt:lpstr>
      <vt:lpstr>销售策略实施</vt:lpstr>
      <vt:lpstr>营销活动开展</vt:lpstr>
      <vt:lpstr>销售渠道拓展</vt:lpstr>
      <vt:lpstr>客户关系维护</vt:lpstr>
      <vt:lpstr>销售团队建设</vt:lpstr>
      <vt:lpstr>市场竞争分析</vt:lpstr>
      <vt:lpstr>竞争对手情况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2024-08-29T11:39:15.112</cp:lastPrinted>
  <dcterms:created xsi:type="dcterms:W3CDTF">2024-08-29T03:39:15Z</dcterms:created>
  <dcterms:modified xsi:type="dcterms:W3CDTF">2024-08-29T03:39:17Z</dcterms:modified>
</cp:coreProperties>
</file>