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4955C-D831-4D3E-9B0B-235F8B3FA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4D814-8E45-4EB4-970A-3BEB66E9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5AD0F-98CB-47E9-880E-DAF35FE4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56E1D-D975-4D63-8FFB-A59C6218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86074-23EE-410E-B82A-3B57FF20D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3CF4A-FA89-49D8-B7FC-AD6C8CDAD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6CD61-DD0D-4495-BD21-ECE5A535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4163A-A37A-40A2-ADDF-75630E26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016D6-0666-44BE-A261-D1796FD01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46C99-51C2-4E16-90A6-93F5DDFDE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6CEC0-A506-4262-B0BD-D62FAD94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1120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切患者术后护理PPT\n## 1.气切手术概述及术后护理的重要性\n### 1.1气切手术的定义与适应症\n### 1.2气切手术的手术过程与术后并发症\n### 1.3气切术后护理的重要性及意义\n## 2.气切术后护理的基本方法与技巧\n### 2.1术后创口的护理与清洁\n### 2.2气切套管的护理与更换\n### 2.3患者的呼吸训练与肺功能恢复\n## 3.气切患者的呼吸道管理\n### 3.1气道湿化与痰液引流\n### 3.2预防与处理呼吸道感染\n### 3.3气切患者的呼吸监测与护理\n## 4.气切患者的营养支持与康复\n### 4.1气切患者的营养需求与评估\n### 4.2营养支持策略与实施\n### 4.3气切患者的康复训练与指导\n## 5.气切患者的心理护理与社会支持\n### 5.1气切患者的心理特点与需求\n### 5.2心理护理措施与实施\n### 5.3气切患者的社会支持与回归\n## 6.气切术后护理的案例分析与实践\n### 6.1成功案例分析与经验分享\n### 6.2并发症预防与处理案例\n### 6.3气切术后护理的持续改进与优化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气切患者术后护理PPT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气切手术概述及术后护理的重要性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气切手术的定义与适应症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气切手术是指通过切开颈部气管，插入气管切开插管，以便建立人工气道的手术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适应症包括：严重的呼吸道阻塞、肺部感染、中枢神经系统疾病等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气切手术有助于改善患者的呼吸功能，缓解呼吸困难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气切手术的常见类型：临时气切和长期气切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临时气切：适用于病情短期稳定后有望拔除气管插管的患者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长期气切：适用于长期依赖呼吸机辅助通气的患者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气切手术的禁忌症：局部感染、凝血功能障碍等</a:t>
            </a:r>
            <a:endParaRPr/>
          </a:p>
        </p:txBody>
      </p:sp>
      <p:cxnSp>
        <p:nvCxnSpPr>
          <p:cNvPr id="21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手术过程：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麻醉：局部麻醉或全身麻醉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切口：在颈部正中切开皮肤，分离皮下组织，找到气管并切开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插入气管插管：将气管插管插入气管切口，连接呼吸机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缝合：缝合切口，固定气管插管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术后并发症：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伤口感染：气切术后最常见的并发症，需加强创口护理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气管切开插管脱落：需密切观察气管插管的固定和通畅情况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气管狭窄：长期使用气管插管可能导致气管狭窄，需定期检查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肺部感染：气切患者易发生肺部感染，需加强呼吸道管理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气切手术的手术过程与术后并发症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气切术后护理的重要性及意义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促进患者呼吸功能的恢复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提高患者的生活质量和生存率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术后护理的意义：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为患者提供全面的护理服务，保障患者的生命安全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促进患者的康复进程，缩短住院时间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提高患者的满意度，降低医疗纠纷的风险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气切术后护理的基本方法与技巧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保持创口清洁干燥：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每天用生理盐水棉球擦拭创口，去除分泌物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根据创口情况，定期更换敷料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观察创口红肿、渗液等情况，及时处理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创口护理技巧：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使用无菌技术进行操作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避免创口受压，防止出血和裂开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术后创口的护理与清洁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气切套管的护理：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定期检查套管固定是否牢固，如有松动应及时调整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保持套管通畅，定期清理套管内的分泌物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气切套管的更换：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根据医嘱和患者情况，定期更换套管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更换套管时，严格执行无菌操作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气切套管的护理与更换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患者的呼吸训练与肺功能恢复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呼吸训练：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指导患者进行深呼吸、慢呼吸等呼吸训练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逐渐增加患者的呼吸负荷，提高肺功能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肺功能恢复：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鼓励患者进行有氧运动，如散步、慢跑等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定期进行肺功能检查，评估肺功能恢复情况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气切患者的呼吸道管理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气道湿化与痰液引流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气道湿化：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使用加湿器，保持气道湿润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遵医嘱使用人工鼻，提高气道湿化效果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痰液引流：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鼓励患者定时咳痰，保持呼吸道通畅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对于粘稠痰液，可使用化痰药物，帮助痰液排出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加强呼吸道管理，保持呼吸道通畅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处理感染：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观察患者的体温、血象等指标，及时发现感染迹象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根据病原体选择合适的抗生素，对症治疗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预防与处理呼吸道感染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气切患者的呼吸监测与护理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呼吸监测：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定期监测患者的血氧饱和度、呼吸频率等指标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观察患者的呼吸形态，如呼吸急促、发绀等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根据监测结果，调整呼吸机参数和氧流量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对于出现呼吸困难、发绀等症状的患者，及时报告医生处理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https://d.book118.com/795111201114011111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气切患者术后护理PPT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2024-09-17T00:49:47.706</cp:lastPrinted>
  <dcterms:created xsi:type="dcterms:W3CDTF">2024-09-16T16:49:47Z</dcterms:created>
  <dcterms:modified xsi:type="dcterms:W3CDTF">2024-09-16T16:49:49Z</dcterms:modified>
</cp:coreProperties>
</file>