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8465B54-9D2B-43DD-8C37-5119C85C2C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E3FB07-8893-4486-AA00-4F6800E6A5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8020C3D-26F9-4707-B547-3A7234F8D3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24FF6D-EC20-4D7E-AD57-B42A8411AF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5A34E1-AC11-43A0-9B92-99A89163449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301980-F21B-4853-AEEF-B9A9084787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B065070-D651-4635-A8BC-2CBFC7C8875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59B0B8-098B-46B6-B496-9424AD0876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F409AA-A3CC-493E-8625-07CF8BF704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B2B959-179E-40B5-806B-0CB7191589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018E9A-195A-41C3-9533-AB1332646F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511334414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社区卫生机构医防融合促健康</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社区卫生机构概述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医防融合理念及实践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健康促进策略与方法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资源整合与协同工作机制建立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效果评估与持续改进计划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社区卫生机构概述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677" r="3267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社区卫生机构是指在社区层面提供基本医疗和公共卫生服务的医疗机构，是居民健康的“守门人”。</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社区卫生机构主要承担预防、保健、医疗、康复、健康教育及计划生育技术指导等“六位一体”的综合性服务。</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功能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我国社区卫生服务起步于20世纪80年代，经历了从试点探索到全面建设的发展过程。目前，全国已建成较为完善的社区卫生服务体系。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现状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截至2022年底，全国共有社区卫生服务中心（站）近4万个，覆盖城乡居民超过10亿人。社区卫生机构在提供基本医疗和公共卫生服务方面发挥着越来越重要的作用。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2281" r="2228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406" r="254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挑战</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随着人口老龄化、慢性病增多等问题的加剧，社区卫生机构面临着服务需求增长、服务能力不足等挑战。同时，医防融合、医养结合等新模式也对社区卫生机构提出了更高的要求。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机遇</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家高度重视基层医疗卫生工作，出台了一系列政策措施，为社区卫生机构的发展提供了有力保障。同时，随着医疗技术的不断进步和居民健康意识的提高，社区卫生机构在健康管理、慢性病防治等领域有着广阔的发展空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医防融合理念及实践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6675" b="16675"/>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2500" r="12500"/>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1583" r="11583"/>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医防融合是指将医疗和预防保健服务相结合，实现疾病预防、治疗和康复的全程管理。</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强调医疗机构在日常诊疗中融入预防保健理念，同时预防保健机构也要积极参与疾病的治疗和康复过程。</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通过医防融合，可以提高居民健康水平，降低疾病发病率和医疗成本。</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医防融合概念解析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国内外医防融合经验借鉴</a:t>
              </a:r>
            </a:p>
          </p:txBody>
        </p:sp>
      </p:grpSp>
      <p:sp>
        <p:nvSpPr>
          <p:cNvPr id="30" name="TextBox 30"/>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国际上，许多发达国家和地区已经建立了完善的医防融合体系，如美国的健康管理计划、英国的NHS等。</a:t>
            </a:r>
          </a:p>
        </p:txBody>
      </p:sp>
      <p:sp>
        <p:nvSpPr>
          <p:cNvPr id="31" name="TextBox 31"/>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这些国家和地区通过政策引导、资金投入和人才培养等措施，推动了医防融合的深入发展。</a:t>
            </a:r>
          </a:p>
        </p:txBody>
      </p:sp>
      <p:sp>
        <p:nvSpPr>
          <p:cNvPr id="32" name="TextBox 32"/>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国内一些先进地区也在积极探索医防融合模式，如上海的家庭医生制度、深圳的社康中心等。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社区卫生机构是医防融合的重要载体，通过开展健康教育、预防接种、慢性病管理等服务，实现疾病预防和控制。</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同时，社区卫生机构还可以与上级医疗机构建立合作关系，实现双向转诊和资源共享，提高医疗服务效率和质量。</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在实践中，社区卫生机构还需要注重人才培养和信息化建设，提高服务能力和水平。</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社区卫生机构中医防融合实践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健康促进策略与方法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50" r="16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利用多媒体进行宣传</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通过社区广播、电视、网络等多媒体手段，广泛宣传健康知识。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开展健康知识讲座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定期邀请医学专家、营养师等开展健康知识讲座，提高居民健康素养。</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制作并发放健康手册</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针对不同人群需求，制作健康手册、宣传页等，免费发放给居民。</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健康教育普及活动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建立健康档案</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为居民建立健康档案，定期更新，及时发现并干预慢性病高风险人群。</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推广健康生活方式</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积极推广低盐、低糖、低脂等健康饮食，鼓励居民参加体育锻炼，戒烟限酒。</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提供慢性病管理服务</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为慢性病患者提供定期随访、用药指导、并发症预防等管理服务。</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慢性病预防与控制措施</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https://d.book118.com/795113344140011104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2024-09-14T04:42:20.590</cp:lastPrinted>
  <dcterms:created xsi:type="dcterms:W3CDTF">2024-09-13T20:42:20Z</dcterms:created>
  <dcterms:modified xsi:type="dcterms:W3CDTF">2024-09-13T20:42:22Z</dcterms:modified>
</cp:coreProperties>
</file>