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9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7E922-8B84-4F41-B5E6-3FCC9753F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B4ACB-7030-4418-B3F6-D27B24D9C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CE3A2-647D-4243-95CD-AE12CEF01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0124D-FEA1-45C6-8EF6-A3B0E6302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56408-712A-4860-B28E-B6D221134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747811-3D0B-4CE2-AD5C-BD2237B8C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129027-3BCF-44AD-8E63-61BB9CB80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61D8E-280B-4139-A5C8-85DC41819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0FD24-EA51-4024-9A61-4FC35F697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C0AC6-E271-43D0-83EA-A5FAA30AE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76F39-02EB-4943-A08E-6234FA97B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956" r:id="rId2"/>
    <p:sldLayoutId id="2147501957" r:id="rId3"/>
    <p:sldLayoutId id="2147501958" r:id="rId4"/>
    <p:sldLayoutId id="2147501959" r:id="rId5"/>
    <p:sldLayoutId id="2147501960" r:id="rId6"/>
    <p:sldLayoutId id="2147501961" r:id="rId7"/>
    <p:sldLayoutId id="2147501962" r:id="rId8"/>
    <p:sldLayoutId id="2147501963" r:id="rId9"/>
    <p:sldLayoutId id="2147501964" r:id="rId10"/>
    <p:sldLayoutId id="214750196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143133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XXX中学老师实习期间教学总结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实习背景与目标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教学内容与方法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学生管理与沟通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教学反思与改进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收获与感悟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实习背景与目标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实习学校及班级情况</a:t>
            </a:r>
            <a:endParaRPr lang="zh-CN" altLang="en-US"/>
          </a:p>
        </p:txBody>
      </p:sp>
      <p:sp>
        <p:nvSpPr>
          <p:cNvPr id="104905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班级特点：纪律严明，学习氛围浓厚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班级人数：XX人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实习班级：初X（X）班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实习学校：XXX中学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实习目标与任务</a:t>
            </a:r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实习目标：提高教学能力，为未来职业发展打下基础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实习任务：完成教学计划，参与班级管理，与同事合作交流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实习内容：备课、上课、批改作业、辅导学生、组织活动等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实习要求：遵守学校规章制度，认真履行职责，积极参与培训和学习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8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教学内容与方法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教学内容安排</a:t>
            </a:r>
            <a:endParaRPr lang="zh-CN" altLang="en-US"/>
          </a:p>
        </p:txBody>
      </p:sp>
      <p:sp>
        <p:nvSpPr>
          <p:cNvPr id="104926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教学内容丰富：结合教材和实际情况，选择合适的教学内容，注重知识的系统性和连贯性。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教学目标明确：根据课程标准和学生实际情况，确定具体、可操作的教学目标。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教学方法多样：采用多种教学方法，如讲解、讨论、演示、实验等，以激发学生的学习兴趣和积极性。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教学互动性强：注重师生互动，鼓励学生积极参与课堂讨论和提问，营造良好的课堂氛围。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教学方法运用</a:t>
            </a:r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讲解法：通过讲解知识点，帮助学生理解掌握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讨论法：组织小组讨论，激发学生的学习兴趣和思考能力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演示法：通过演示实验、案例等，让学生更加直观地了解知识点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练习法：布置练习题，让学生通过练习巩固所学知识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教学效果评估</a:t>
            </a:r>
            <a:endParaRPr lang="zh-CN" altLang="en-US"/>
          </a:p>
        </p:txBody>
      </p:sp>
      <p:sp>
        <p:nvSpPr>
          <p:cNvPr id="104938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学生参与度：评估学生是否积极参与课堂讨论和活动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教学目标达成度：评估教学目标是否达到预期效果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教学方法有效性：评估教学方法是否有效，是否能够激发学生的学习兴趣和积极性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教学内容难度：评估教学内容的难度是否适合学生的认知水平和学习需求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3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学生管理与沟通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https://d.book118.com/795114313324011111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XXX中学老师实习期间教学总结</vt:lpstr>
      <vt:lpstr>目录</vt:lpstr>
      <vt:lpstr>添加章节标题</vt:lpstr>
      <vt:lpstr>实习背景与目标</vt:lpstr>
      <vt:lpstr>实习学校及班级情况</vt:lpstr>
      <vt:lpstr>实习目标与任务</vt:lpstr>
      <vt:lpstr>教学内容与方法</vt:lpstr>
      <vt:lpstr>教学内容安排</vt:lpstr>
      <vt:lpstr>教学方法运用</vt:lpstr>
      <vt:lpstr>教学效果评估</vt:lpstr>
      <vt:lpstr>学生管理与沟通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2024-09-17T22:45:25.659</cp:lastPrinted>
  <dcterms:created xsi:type="dcterms:W3CDTF">2024-09-17T14:45:25Z</dcterms:created>
  <dcterms:modified xsi:type="dcterms:W3CDTF">2024-09-17T14:45:28Z</dcterms:modified>
</cp:coreProperties>
</file>