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F8D5D-3C87-4073-B8BD-DC1E80F4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BB54D-76B9-46F2-8DD9-651F8F80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1DE57-7736-4E29-A91D-F472AD47A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47976-0176-40F7-B8CD-B9F70CB7C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585AD-8206-43A5-A62C-7EDC4D80F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CF838-1BA7-41A1-AD99-9DE839B5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7FC4C-8D89-4E57-95E5-7DAC75AD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52CD5-616E-455B-8206-45EE01AE8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0A7A8-61F1-4E3A-9593-D7266B49C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01D0B-DF28-4E6D-BDD9-68C0E8CE1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2B6AC-0204-4239-8130-7E2EB7A0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20224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影响营销策划的因素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营销预算与资源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营销策略组合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营销环境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包括国家政策、法律法规、国际关系等，对企业的营销活动产生深远影响。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包括经济发展水平、消费者收入、物价水平等，直接影响消费者的购买力。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包括社会习俗、价值观念、教育水平等，影响消费者的消费观念和行为。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新技术的出现和应用，为企业营销活动提供了新的手段和机会。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竞争对手的营销策略、产品定价、市场占有率等，对企业营销策划产生直接影响。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包括经销商、零售商等，影响企业的产品流通和销售。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包括消费者、企业客户等，他们的需求和行为直接影响企业的营销效果。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企业的组织结构、资源状况、营销团队能力等，对营销策划的执行和效果产生影响。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了解消费者的需求和期望，是制定营销策划的基础。通过市场调查、用户访谈等方式，深入挖掘消费者的需求，为产品定位、市场细分等提供依据。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需求层次理论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根据马斯洛的需求层次理论，消费者的需求可以分为生理需求、安全需求、社交需求、尊重需求和自我实现需求。在制定营销策略时，需要针对不同层次的需求，制定相应的营销策略。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14" r="210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消费者心理特征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了解消费者的心理特征，如个性、价值观、生活方式等，有助于制定更具针对性的营销策略。例如，针对追求时尚的消费者，可以采用时尚元素进行包装和宣传。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心理定价策略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根据消费者的心理反应，可以采用不同的定价策略，如折扣定价、心理定价等，以激发消费者的购买欲望。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消费者在购买产品或服务时，会经历问题认知、信息收集、方案评价、购买决策和购后行为五个阶段。了解消费者在各个阶段的反应和行为，有助于制定更有效的营销策略。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购买决策的不同阶段，可以采用不同的营销策略。例如，在信息收集阶段，可以通过广告、公关等方式提高品牌知名度和美誉度；在购后行为阶段，可以通过售后服务、客户关怀等方式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营销策略与消费者购买决策过程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确定主要竞争对手，了解其产品、价格、渠道和促销策略。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评估竞争对手的市场份额、品牌知名度、产品差异化程度等。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分析竞争对手的优势和劣势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关注竞争对手的市场表现、新品发布、营销活动等，以便及时调整自身策略。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跟踪竞争对手动态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明确目标客户群体，了解其需求、偏好和消费行为。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根据自身产品特点和优势，在目标市场中树立独特的品牌形象和卖点。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调整定位策略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根据市场变化和竞争对手动态，适时调整市场定位，保持竞争优势。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与供应商、分销商和其他企业建立合作关系，形成协同效应，共同应对市场竞争。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制定竞争策略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根据竞争对手和市场定位，制定相应的产品、价格、渠道和促销策略。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通过创新和差异化手段，提高自身产品的竞争力，满足客户需求。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产品定位是营销策划的核心，它决定了产品在市场中的竞争地位和目标受众。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产品定位应基于市场需求、竞争态势和产品特点，确保产品在目标市场中具有独特性和吸引力。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产品定位的准确性对于营销策划的成功至关重要，它有助于建立品牌形象和市场认知度。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https://d.book118.com/795120224313011103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2024-09-13T08:16:08.367</cp:lastPrinted>
  <dcterms:created xsi:type="dcterms:W3CDTF">2024-09-13T00:16:08Z</dcterms:created>
  <dcterms:modified xsi:type="dcterms:W3CDTF">2024-09-13T00:16:10Z</dcterms:modified>
</cp:coreProperties>
</file>