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5671F-ECFA-404F-B8F0-8CC20F54B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61F96-83C0-4CAD-9C97-8EF7895EE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96FAE-5F20-44C1-B581-8C14FAC2D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96F5A-B1C5-4C15-9286-F7D261523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ECC0C-8AF7-4C28-AE46-03F2CC1F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C8BB8-DD7B-4641-B6D1-556340145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62066-5D8F-4AAF-8205-735A12F1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BA6CB-CCCA-466C-AF7F-A50C50FC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CA6F1-DF98-4D78-9BDC-E316D763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17885-E445-4A53-A211-7D35FB14E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1A2D0-E3DD-49A9-8952-0F301DE43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20243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大数据治理与服务管理构建全面数据安全策略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服务管理在大数据治理中作用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构建全面数据安全策略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数字化时代的数据安全挑战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已经成为驱动社会进步的重要资源。然而，数据的快速增长和流动也带来了严重的数据安全问题，如数据泄露、篡改、损坏等，对个人隐私、企业利益和国家安全构成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大数据治理与服务管理的必要性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有效应对数据安全挑战，需要从大数据治理和服务管理的角度出发，构建全面的数据安全策略。大数据治理旨在确保数据的准确性、一致性、完整性和安全性，而服务管理则关注如何提供高效、可靠的数据服务，满足用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本报告旨在分析当前数据安全面临的挑战，提出基于大数据治理和服务管理的全面数据安全策略，为政府、企业和个人提供有针对性的解决方案和建议。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大数据治理和服务管理的核心理念，从数据收集、存储、处理、分析和共享等环节出发，探讨如何构建全面的数据安全策略。同时，报告还将关注数据安全法规、技术和标准等方面的发展动态，为相关决策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大数据治理是一种对数据进行有效管理和控制的过程，以确保数据的质量、安全性和有效利用。它包括组织、流程、技术和政策等多个方面，旨在实现数据资产的最大化价值。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随着大数据技术的快速发展和广泛应用，数据已经成为企业和社会的重要资产。大数据治理能够确保数据的准确性、一致性和安全性，提高数据的可信度和利用价值，为企业决策和创新提供有力支持。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大数据治理定义及重要性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大数据治理体系架构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负责数据的存储、处理和管理，包括数据采集、清洗、整合和标准化等环节。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将数据以API、数据可视化等形式提供给业务部门和应用系统，实现数据的共享和应用。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运用统计分析和数据挖掘等技术，对数据进行深入分析和挖掘，发现数据中的规律和趋势。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通过数据加密、访问控制、数据备份等手段确保数据的安全性和完整性。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大数据治理关键技术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922" b="119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对数据进行去重、去噪、填充缺失值等处理，提高数据质量。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将不同来源、格式的数据进行整合，形成统一的数据视图。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运用机器学习、深度学习等技术，发现数据中的潜在价值和关联关系。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采用加密、脱敏、匿名化等手段保护数据隐私和安全。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服务管理在大数据治理中作用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服务管理是一种通过组织协调、规划、控制和监督等手段，对信息技术服务进行全面管理的过程。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服务管理遵循以用户为中心、持续改进、全员参与和基于事实决策等原则，旨在提高服务质量和用户满意度。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服务管理概念及原则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服务管理对大数据治理的支撑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服务管理通过提供规范化、标准化的服务流程，为大数据治理提供必要的支持和保障。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大数据治理对服务管理的促进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大数据治理通过对海量数据的整合、分析和挖掘，为服务管理提供更精准、智能的决策依据。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服务管理与大数据治理在目标、方法和关注点上有所不同，但二者相互补充，共同构建全面的数据安全策略。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服务管理与大数据治理关系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31" r="257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通过建立统一的服务目录，对大数据服务进行分类、标准化和规范化管理，提高服务效率和质量。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服务目录管理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制定详细的服务水平协议，明确双方责任和义务，确保大数据服务的稳定性和可靠性。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服务水平协议（SLA）制定与执行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建立服务质量监控机制，对大数据服务进行实时监控和评估，及时发现问题并进行改进。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服务质量监控与改进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加强大数据服务的安全管理，制定完善的安全策略和风险控制措施，确保数据安全和隐私保护。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安全管理与风险控制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服务管理在大数据治理中实践应用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https://d.book118.com/795120243141011104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2024-09-14T05:00:17.475</cp:lastPrinted>
  <dcterms:created xsi:type="dcterms:W3CDTF">2024-09-13T21:00:17Z</dcterms:created>
  <dcterms:modified xsi:type="dcterms:W3CDTF">2024-09-13T21:00:19Z</dcterms:modified>
</cp:coreProperties>
</file>