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AC16E-04F2-49CC-AB7E-688484A64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855EF-8E06-4B6E-A7FF-DCDB9B07F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82D20-9ED6-4961-AF6D-F33DE57CF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CDD35-1AA2-495F-805A-CA15CFBCF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F618E2-D819-4D5E-A843-18EA1748D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84D5E7-0D00-4C32-8890-E895CD729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2A2BEE-A79F-41C2-A36E-2D5555C83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E3A78A-AC92-4ED5-B2BF-1E7956C47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71AD78-1BFD-40AB-83BF-4FD20A72F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36B3A-3EEC-4FC0-957D-83830B2F3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16CA3-73F1-4762-80F9-E60CD909A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123204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问题解决与创造性_教育心理学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创造性思维与问题解决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教育心理学在问题解决中应用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125" r="13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问题解决是指在给定情境下，通过一系列认知操作，使个人从初始状态达到目标状态的过程。它是人类思维活动的重要组成部分，涉及分析、综合、评价、创新等多个方面。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问题解决是人类适应环境、改造世界的基本手段，对于个人发展和社会进步具有重要意义。通过问题解决，人们可以获取新知识、掌握新技能，提高应对挑战的能力，推动社会不断向前发展。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问题解决的意义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问题解决通常包括问题识别、问题表征、策略选择、实施解决方案和评价结果五个阶段。在这个过程中，人们需要运用各种认知技能和策略，不断尝试和调整，以找到最合适的解决方案。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问题解决策略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策略是指人们在解决问题时所采用的思维方式和方法。常见的策略包括试误法、算法式、启发式等。试误法是通过不断尝试错误来寻找解决方案的方法；算法式是按照一定规则和步骤来解决问题的方法；启发式则是根据经验或直觉来选择解决方案的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问题解决过程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问题解决过程与策略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知识经验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个体的知识经验对问题解决具有重要影响。具备丰富知识经验的人更容易识别问题、提出假设和找到解决方案。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动机和情绪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动机和情绪对问题解决也有重要影响。适当的动机可以激发个体的积极性和创造力，促进问题的解决；而过度焦虑或紧张的情绪则可能干扰思维过程，影响问题解决的效率和质量。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问题情境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问题情境的复杂性、模糊性和动态性等因素也会影响问题解决的难度和效果。在复杂或模糊的问题情境中，人们需要花费更多的时间和精力来识别问题、分析信息和制定解决方案。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认知风格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不同认知风格的人在解决问题时表现出不同的特点。例如，场独立型的人更善于独立思考和解决问题，而场依存型的人则更依赖于外部信息和指导。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影响问题解决因素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创造性思维与问题解决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11" r="3191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77" r="290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创造性思维概念及特点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创造性思维的特点包括：独特性、灵活性、流畅性、精细性和新颖性等。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创造性思维是指在问题解决过程中，能够产生新的、独特的、有价值的想法或解决方案的思维能力。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843" b="24843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创造性思维在问题解决中应用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创造性思维在问题解决中发挥着重要作用，它能够帮助人们从不同的角度审视问题，提出新的解决方案。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在教育领域中，创造性思维的应用可以表现为：鼓励学生提出独特的问题、引导学生从不同的角度思考问题、培养学生的想象力和创造力等。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7954" r="2795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培养创造性思维的方法有很多种，例如：头脑风暴、逆向思维、联想思维、发散思维等。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在教育实践中，教师可以通过组织学生进行小组讨论、角色扮演、案例分析等活动，来培养学生的创造性思维和问题解决能力。同时，教师还应该鼓励学生敢于尝试、勇于创新，为学生提供充足的资源和支持。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培养创造性思维方法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教育心理学在问题解决中应用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https://d.book118.com/795123204003011114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2024-09-20T22:55:27.958</cp:lastPrinted>
  <dcterms:created xsi:type="dcterms:W3CDTF">2024-09-20T14:55:27Z</dcterms:created>
  <dcterms:modified xsi:type="dcterms:W3CDTF">2024-09-20T14:55:29Z</dcterms:modified>
</cp:coreProperties>
</file>