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A802E-782D-4F96-B6C8-40534D350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0F121-4637-4C6A-86B7-60FED5332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25BF1-219A-44A6-8B5A-614E405A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1335D-1DD3-49DF-B623-C93DCB82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B2F33-47C4-41F3-9EAD-19CAAB73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39117-2B14-4E9E-B603-99319B2B6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16377-EA32-4885-991C-9DD13346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BE0F9-C81F-4409-86E5-6D076660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E2659-F665-4393-B26E-AFA086C23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9AB5F-6562-40C4-ABF6-A1FAE1427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77559-3977-44B5-A5E8-1D383F12A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24313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口腔癌中医护理查房PPT\n## 1.口腔癌概述及流行病学\n### 1.1口腔癌的定义与分类\n### 1.2口腔癌的发病原因及危险因素\n### 1.3口腔癌的流行病学特点及发展趋势\n## 2.口腔癌的临床表现及诊断\n### 2.1口腔癌的临床症状及体征\n### 2.2口腔癌的诊断方法\n### 2.3口腔癌的分期及预后评估\n## 3.口腔癌的治疗方法及护理\n### 3.1口腔癌的手术治疗方法及护理\n### 3.2口腔癌的放疗方法及护理\n### 3.3口腔癌的化疗方法及护理\n## 4.中医护理在口腔癌治疗中的应用\n### 4.1中医护理的概念及理论体系\n### 4.2中医护理在口腔癌治疗中的优势\n### 4.3中医护理在口腔癌治疗中的具体方法\n## 5.口腔癌中医护理查房的实施与效果评价\n### 5.1口腔癌中医护理查房的实施步骤与方法\n### 5.2口腔癌中医护理查房的效果评价指标\n### 5.3口腔癌中医护理查房的效果评价结果与分析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口腔癌中医护理查房PPT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口腔癌概述及流行病学</a:t>
            </a:r>
            <a:endParaRPr/>
          </a:p>
        </p:txBody>
      </p:sp>
      <p:sp>
        <p:nvSpPr>
          <p:cNvPr id="1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口腔癌是指发生在口腔内的恶性肿瘤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口腔包括唇、舌、颊、颚、牙龈等部位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恶性肿瘤包括鳞状细胞癌、腺癌、恶性黑色素瘤等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口腔癌的分类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按发生部位分类：唇癌、舌癌、颊癌、颚癌、牙龈癌等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按病理类型分类：鳞状细胞癌、腺癌、恶性黑色素瘤等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按发病原因分类：吸烟、饮酒、槟榔、人乳头状瘤病毒（HPV）等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口腔癌的发病原因</a:t>
                </a:r>
                <a:endParaRPr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吸烟：吸烟者患口腔癌的风险较高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饮酒：长期饮酒者患口腔癌的风险较高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槟榔：嚼食槟榔者患口腔癌的风险较高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人乳头状瘤病毒（HPV）：HPV感染与口腔癌的发生有关</a:t>
                </a:r>
                <a:endParaRPr/>
              </a:p>
            </p:txBody>
          </p:sp>
          <p:sp>
            <p:nvSpPr>
              <p:cNvPr id="1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口腔癌的危险因素</a:t>
                </a:r>
                <a:endParaRPr/>
              </a:p>
            </p:txBody>
          </p:sp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年龄：年龄越大，患口腔癌的风险越高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性别：男性患口腔癌的风险较高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家族史：有口腔癌家族史者患口腔癌的风险较高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职业暴露：长期接触化学物质、放射性物质等有害物质者患口腔癌的风险较高</a:t>
                </a:r>
                <a:endParaRPr/>
              </a:p>
            </p:txBody>
          </p:sp>
          <p:sp>
            <p:nvSpPr>
              <p:cNvPr id="1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口腔癌的流行病学特点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发病率高：口腔癌在全球范围内的发病率较高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地域性差异：不同地区口腔癌的发病率存在差异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性别差异：男性发病率高于女性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年龄分布：以中老年人为主，但年轻人发病率呈上升趋势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口腔癌的发展趋势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发病率逐年上升：随着生活方式的改变，口腔癌的发病率呈逐年上升趋势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疾病谱变化：口腔癌的病理类型和发病部位呈现多样化趋势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治愈率提高：随着治疗技术的进步，口腔癌的治愈率逐渐提高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口腔癌的流行病学特点及发展趋势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口腔癌的临床表现及诊断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口腔癌的临床症状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疼痛：口腔内持续性的疼痛或刺激性疼痛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溃疡：口腔内出现经久不愈的溃疡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肿块：口腔内出现肿块，质地较硬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牙齿松动：牙齿出现松动、脱落等症状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言语障碍：口腔癌影响言语功能，出现言语不清、吞咽困难等症状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口腔癌的体征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口腔黏膜颜色改变：口腔黏膜出现红色、白色、黑色等异常颜色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口腔黏膜质地改变：口腔黏膜出现硬结、糜烂、出血等症状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淋巴结肿大：颈部淋巴结出现肿大、质硬等症状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口腔癌的临床症状及体征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口腔癌的诊断方法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影像学检查：X线、CT、MRI等影像学检查方法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实验室检查：血液检查、唾液检查、病理检查等实验室检查方法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专科检查：口腔科检查、喉镜检查、内镜检查等专科检查方法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口腔癌的诊断流程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病史采集：了解患者的病史、生活习惯、家族史等信息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体格检查：检查口腔黏膜、淋巴结等部位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辅助检查：进行影像学、实验室、专科检查等辅助检查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诊断：根据检查结果，进行口腔癌的诊断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5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5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6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口腔癌的分期</a:t>
                </a:r>
                <a:endParaRPr/>
              </a:p>
            </p:txBody>
          </p:sp>
          <p:sp>
            <p:nvSpPr>
              <p:cNvPr id="26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国际抗癌联盟（UICC）分期：根据肿瘤的大小、深度、淋巴结转移等因素进行分期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美国癌症联合委员会（AJCC）分期：根据肿瘤的大小、深度、淋巴结转移等因素进行分期</a:t>
                </a:r>
                <a:endParaRPr/>
              </a:p>
            </p:txBody>
          </p:sp>
        </p:grpSp>
        <p:grpSp>
          <p:nvGrpSpPr>
            <p:cNvPr id="26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口腔癌的预后评估</a:t>
                </a:r>
                <a:endParaRPr/>
              </a:p>
            </p:txBody>
          </p:sp>
          <p:sp>
            <p:nvSpPr>
              <p:cNvPr id="26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肿瘤分期：肿瘤分期越高，预后越差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病理类型：腺癌、恶性黑色素瘤等病理类型的预后较差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治疗方式：手术、放疗、化疗等治疗方式的预后不同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患者年龄、性别、身体状况等因素：年龄越大、男性、身体状况较差等因素的患者预后较差</a:t>
                </a:r>
                <a:endParaRPr/>
              </a:p>
            </p:txBody>
          </p:sp>
          <p:sp>
            <p:nvSpPr>
              <p:cNvPr id="26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口腔癌的分期及预后评估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口腔癌的治疗方法及护理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https://d.book118.com/795124313340011123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口腔癌中医护理查房PPT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2024-09-27T23:10:14.348</cp:lastPrinted>
  <dcterms:created xsi:type="dcterms:W3CDTF">2024-09-27T15:10:14Z</dcterms:created>
  <dcterms:modified xsi:type="dcterms:W3CDTF">2024-09-27T15:10:16Z</dcterms:modified>
</cp:coreProperties>
</file>