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9226C-9F50-45FA-A4FE-F77C1246D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68B6A-1581-444E-9D68-41FC10FA0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A4E1F-45C4-46C7-88E1-0B1704A63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23361-842E-4541-B08A-52E64A4F2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D26AB8-C8E4-4DCA-80A7-6C240A1F5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12AF36-A725-4A01-BD96-D2FEB9461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95CD21-3187-4066-88A2-2CD9FDD1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C737B-AD3D-44FD-9BBA-4223189B4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AA8DDC-0F5D-4F05-8297-463FE7E84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80FD6-47EF-469D-BAAE-F9C95AF62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71F44-4E71-4207-A256-3A4D4E512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3004130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秋冬季常见疾病及预防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秋冬季常见疾病概述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秋冬季常见疾病的症状与诊断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秋冬季常见疾病的预防措施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秋冬季常见疾病的药物治疗与护理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秋冬季常见疾病的预防与控制案例分析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秋冬季常见疾病概述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季节性高发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秋冬季常见疾病通常在秋季和冬季高发，与气温、湿度等环境因素密切相关。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一些秋冬季常见疾病具有传染性，如流感、肺炎等，容易在人群中传播。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老人、儿童、身体虚弱者以及长期患病的人群更容易感染秋冬季常见疾病。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秋冬季常见疾病的特点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如感冒、流感、支气管炎等，与空气干燥、寒冷有关。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如腹泻、消化不良等，与饮食不当、免疫力下降有关。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消化道疾病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如湿疹、皮肤干燥等，与空气湿度低、皮肤水分流失有关。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皮肤疾病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如心绞痛、心肌梗死等，与气温骤降、血管收缩有关。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秋冬季常见疾病的分类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秋冬季常见疾病可能导致身体虚弱、免疫力下降，增加其他疾病的风险。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身体健康影响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秋冬季常见疾病可能导致疲劳、头痛、发热等症状，影响工作和生活质量。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生活质量影响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秋冬季常见疾病的传播可能引起社会恐慌，增加医疗资源负担，对社会造成一定影响。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社会负担影响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秋冬季常见疾病的影响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秋冬季常见疾病的症状与诊断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感冒是秋冬季最常见的疾病之一，通常由病毒引起，症状包括鼻塞、流涕、喉咙痛、咳嗽和发热等。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感冒通常在病毒感染后1-2周内自行痊愈，但也可能导致其他并发症，如肺炎、心脏疾病等。对于老年人、儿童、孕妇和身体虚弱的人来说，恢复期可能会更长，需要更多的休息和护理。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393" r="293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910" r="24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哮喘是一种慢性呼吸道炎症性疾病，秋冬季是哮喘的高发季节，症状包括喘息、胸闷、咳嗽等。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哮喘的发作通常与过敏原或刺激物有关，如冷空气、烟雾等。治疗哮喘的主要目标是控制症状，预防发作，提高生活质量。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秋冬季空气湿度降低，皮肤容易干燥，出现脱屑、瘙痒等症状。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皮肤干燥的人在秋冬季应避免频繁洗澡和使用碱性肥皂，多食用含维生素A和E的食物，如胡萝卜、坚果等。使用保湿霜也是缓解皮肤干燥的有效方法。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皮肤干燥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50" r="6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季节性抑郁是一种与季节变化相关的情绪障碍，秋冬季是高发季节，症状包括情绪低落、睡眠障碍、食欲改变等。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季节性抑郁可能与日照时间减少、气温下降等环境因素有关。治疗季节性抑郁的方法包括心理治疗、光照疗法和药物治疗等。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季节性抑郁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秋冬季常见疾病的预防措施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https://d.book118.com/795130041304011124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2024-09-29T04:25:01.189</cp:lastPrinted>
  <dcterms:created xsi:type="dcterms:W3CDTF">2024-09-28T20:25:01Z</dcterms:created>
  <dcterms:modified xsi:type="dcterms:W3CDTF">2024-09-28T20:25:03Z</dcterms:modified>
</cp:coreProperties>
</file>