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4EB35-9E0E-4FB6-8113-3718B786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BEEE6-5F00-4344-9164-0779BEB6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6F754-294C-4EE2-9679-4D64234D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880D7-9B86-4D89-9094-8F805791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4FFAA-2468-49F4-BAD1-07848547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C58A4-50BA-4F3E-906D-0F6F187C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9FA80-BE4F-413B-9CE6-3E058AE1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910E3-56A6-4ADB-B79F-FEBCF3A9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00275-126E-498F-9ACA-4FFEDBDB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EF95F-D742-473E-8C3D-FBE573327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B0699-0411-4ABC-A4B3-F4CCEFB4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1144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社区干部辞职报告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辞职原因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58" b="1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向社区领导和居民汇报我的辞职决定，并说明原因。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由于个人原因，我无法继续履行社区干部的职责，因此决定辞去现有职务。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社区领导和居民代表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报告的提交时间和接收人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个人情况介绍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政治面貌：中共党员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学历：本科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2015年至今，在某社区担任社区干部，负责社区管理工作。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在社区工作期间，积极参与社区建设，努力提高居民生活品质。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组织并参与多项社区活动，加强居民之间的交流与沟通。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在社区的工作经历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社区副主任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协助主任开展社区管理工作，负责社区服务、文化、教育等方面的工作。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辞职前的职位和职责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辞职原因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个人兴趣和职业发展方向发生变化，希望通过辞职来实现职业转型。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寻求职业转型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为了进一步提升自己的专业技能和知识，需要更多的时间和精力投入学习和培训。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通过辞职，有更多机会接触不同领域的人士，拓展人际关系网络，为未来的职业发展打下基础。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对个人发展的考虑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https://d.book118.com/795131144140011120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2024-09-22T23:11:11.294</cp:lastPrinted>
  <dcterms:created xsi:type="dcterms:W3CDTF">2024-09-22T15:11:11Z</dcterms:created>
  <dcterms:modified xsi:type="dcterms:W3CDTF">2024-09-22T15:11:13Z</dcterms:modified>
</cp:coreProperties>
</file>