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8D5A86-6729-4AFA-91A2-D6256A0E5D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D6D409-2726-4336-9688-417FD09ADA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E9EA86-06DF-45D6-8A43-D41E3E5B69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9C7DDC-E626-4777-96B1-3DD93D3569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38711FF-94D6-4D12-8212-E9E2CB05BA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E8D99D1-AC04-4407-81ED-E0A71848EC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0031B30-E7CB-48D9-A806-2C13D025A2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1DD168-40A9-431E-83A0-72882475C0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C17E93-238B-4D77-B731-82292F3644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D1E24D-72BF-408C-811D-ED48528B24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B66FF4-40A8-4E3E-BC85-6D3805ECB2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5131311010011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基于二维条码技术的物流管理方案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二维条码技术简介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物流管理现状与问题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基于二维条码技术的物流管理方案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二维条码技术在物流管理中的应用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方案实施的风险与对策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二维条码技术简介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二维条码技术是一种通过图形表示信息的方式，通过特定的编码规则将数据符号化，以实现信息的快速、自动识别。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二维条码技术利用二维矩阵中的图形、符号等来表示信息，与传统的条形码相比，它能够存储更多的信息，并且能够被快速、准确地识别。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二维条码技术的定义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二维条码技术具有信息容量大、可靠性高、成本低廉、易于制作和识别等优点。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二维条码技术能够存储大量信息，并且能够通过各种类型的设备进行快速、准确的读取和解析。此外，由于其制作简单、成本低廉，因此在物流管理等领域得到了广泛应用。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t="2389" b="2389"/>
          <a:stretch>
            <a:fillRect/>
          </a:stretch>
        </p:blipFill>
        <p:spPr>
          <a:xfrm>
            <a:off x="7803289" y="1299241"/>
            <a:ext cx="3679824" cy="4906432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二维条码技术的特点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47422" y="1416260"/>
            <a:ext cx="10787368" cy="4757506"/>
          </a:xfrm>
          <a:custGeom>
            <a:rect l="l" t="t" r="r" b="b"/>
            <a:pathLst>
              <a:path w="8427632" h="3716802">
                <a:moveTo>
                  <a:pt x="0" y="0"/>
                </a:moveTo>
                <a:lnTo>
                  <a:pt x="7963031" y="0"/>
                </a:lnTo>
                <a:quadBezTo>
                  <a:pt x="8427632" y="0"/>
                  <a:pt x="8427632" y="464600"/>
                </a:quadBezTo>
                <a:lnTo>
                  <a:pt x="8427632" y="3716802"/>
                </a:lnTo>
                <a:lnTo>
                  <a:pt x="464600" y="3716802"/>
                </a:lnTo>
                <a:quadBezTo>
                  <a:pt x="0" y="3716802"/>
                  <a:pt x="0" y="3252201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6069242" y="1732467"/>
            <a:ext cx="0" cy="4116499"/>
          </a:xfrm>
          <a:prstGeom prst="line">
            <a:avLst/>
          </a:prstGeom>
          <a:ln w="9525">
            <a:solidFill>
              <a:schemeClr val="accent2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1262336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二维条码技术在物流管理、生产制造、医疗卫生、金融支付等领域都有广泛的应用。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2336" y="1733458"/>
            <a:ext cx="4280121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708503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物流管理领域，二维条码技术被用于标识物品、记录物品信息，实现快速、准确的物品追踪和管理。在生产制造领域，二维条码技术被用于标识产品、记录生产信息，提高生产效率和产品质量。在医疗卫生领域，二维条码技术被用于标识病人、记录病历信息，提高医疗服务的效率和质量。在金融支付领域，二维条码技术被用于实现快速、安全的支付交易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71927" y="1733458"/>
            <a:ext cx="4312633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二维条码技术的应用领域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物流管理现状与问题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目前物流信息管理主要依赖手工录入，导致信息分散、出错率高。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物流信息管理分散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5000" r="250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由于缺乏有效的信息记录和存储手段，难以实现物流信息的追溯。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物流信息追溯困难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由于信息传递不及时和不准确，导致物流运作效率低下。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物流效率低下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物流管理现状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333" r="13333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手工录入信息容易出错，影响物流信息的准确性。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信息录入错误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传统信息传递方式速度慢，无法满足实时物流管理的需求。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信息传递滞后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各环节之间信息不互通，影响物流运作的协同性。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信息共享困难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物流管理存在的问题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需要采用信息化手段提高物流信息的管理效率和准确性。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信息化管理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实时监控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信息共享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0875" r="20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需要实现物流信息的实时监控，提高物流运作的透明度。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需要实现各环节之间的信息共享，提高物流运作的协同性。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物流管理改进的需求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基于二维条码技术的物流管理方案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通过二维条码技术，实现物流信息的快速、准确采集，提高物流效率和降低物流成本。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方案目标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利用二维条码技术，将物流信息编码为二维码，通过扫描设备快速识别和读取二维码中的信息，实现物流信息的实时更新和追踪。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方案原理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可追溯性、实时性、高效性、低成本。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方案特点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7676035" y="2524949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方案概述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步骤二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生成二维码标签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步骤三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粘贴二维码标签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步骤一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设计二维码标签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方案实施步骤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306" r="13306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配置扫描设备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步骤四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实施物流信息采集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步骤五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数据传输与处理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步骤六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数据分析与优化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步骤七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方案实施步骤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https://d.book118.com/795131311010011100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2024-09-07T16:51:03.057</cp:lastPrinted>
  <dcterms:created xsi:type="dcterms:W3CDTF">2024-09-07T08:51:03Z</dcterms:created>
  <dcterms:modified xsi:type="dcterms:W3CDTF">2024-09-07T08:51:04Z</dcterms:modified>
</cp:coreProperties>
</file>