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2" r:id="rId45"/>
    <p:sldId id="385" r:id="rId46"/>
    <p:sldId id="388" r:id="rId47"/>
    <p:sldId id="391" r:id="rId48"/>
    <p:sldId id="394" r:id="rId49"/>
    <p:sldId id="397" r:id="rId50"/>
    <p:sldId id="400" r:id="rId51"/>
    <p:sldId id="403" r:id="rId52"/>
    <p:sldId id="405" r:id="rId53"/>
  </p:sldIdLst>
  <p:sldSz cx="12192000" cy="6858000"/>
  <p:notesSz cx="6858000" cy="9144000"/>
  <p:custDataLst>
    <p:tags r:id="rId5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slide" Target="slides/slide43.xml" /><Relationship Id="rId47" Type="http://schemas.openxmlformats.org/officeDocument/2006/relationships/slide" Target="slides/slide44.xml" /><Relationship Id="rId48" Type="http://schemas.openxmlformats.org/officeDocument/2006/relationships/slide" Target="slides/slide45.xml" /><Relationship Id="rId49" Type="http://schemas.openxmlformats.org/officeDocument/2006/relationships/slide" Target="slides/slide46.xml" /><Relationship Id="rId5" Type="http://schemas.openxmlformats.org/officeDocument/2006/relationships/slide" Target="slides/slide2.xml" /><Relationship Id="rId50" Type="http://schemas.openxmlformats.org/officeDocument/2006/relationships/slide" Target="slides/slide47.xml" /><Relationship Id="rId51" Type="http://schemas.openxmlformats.org/officeDocument/2006/relationships/slide" Target="slides/slide48.xml" /><Relationship Id="rId52" Type="http://schemas.openxmlformats.org/officeDocument/2006/relationships/slide" Target="slides/slide49.xml" /><Relationship Id="rId53" Type="http://schemas.openxmlformats.org/officeDocument/2006/relationships/slide" Target="slides/slide50.xml" /><Relationship Id="rId54" Type="http://schemas.openxmlformats.org/officeDocument/2006/relationships/tags" Target="tags/tag309.xml" /><Relationship Id="rId55" Type="http://schemas.openxmlformats.org/officeDocument/2006/relationships/presProps" Target="presProps.xml" /><Relationship Id="rId56" Type="http://schemas.openxmlformats.org/officeDocument/2006/relationships/viewProps" Target="viewProps.xml" /><Relationship Id="rId57" Type="http://schemas.openxmlformats.org/officeDocument/2006/relationships/theme" Target="theme/theme1.xml" /><Relationship Id="rId58"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微软雅黑" panose="020b0503020204020204" pitchFamily="34" charset="-122"/>
                <a:ea typeface="微软雅黑" panose="020b0503020204020204" pitchFamily="34"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pitchFamily="34" charset="-122"/>
                <a:ea typeface="微软雅黑" panose="020b0503020204020204" pitchFamily="34" charset="-122"/>
              </a:defRPr>
            </a:lvl1pPr>
          </a:lstStyle>
          <a:p>
            <a:fld id="{1AC49D05-6128-4D0D-A32A-06A5E73B386C}"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pitchFamily="34" charset="-122"/>
                <a:ea typeface="微软雅黑" panose="020b0503020204020204" pitchFamily="34"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pitchFamily="34" charset="-122"/>
                <a:ea typeface="微软雅黑" panose="020b0503020204020204" pitchFamily="34" charset="-122"/>
              </a:defRPr>
            </a:lvl1pPr>
          </a:lstStyle>
          <a:p>
            <a:fld id="{5849F42C-2DAE-424C-A4B8-3140182C3E9F}" type="slidenum">
              <a:rPr lang="zh-CN" altLang="en-US" smtClean="0"/>
              <a:t/>
            </a:fld>
            <a:endParaRPr lang="zh-CN" altLang="en-US"/>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600" kern="1200">
        <a:solidFill>
          <a:schemeClr val="tx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2pPr>
    <a:lvl3pPr marL="9144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3pPr>
    <a:lvl4pPr marL="13716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4pPr>
    <a:lvl5pPr marL="1828800" algn="l" defTabSz="914400" rtl="0" eaLnBrk="1" latinLnBrk="0" hangingPunct="1">
      <a:defRPr sz="1200" kern="1200">
        <a:solidFill>
          <a:schemeClr val="tx1"/>
        </a:solidFill>
        <a:latin typeface="微软雅黑" panose="020b0503020204020204" pitchFamily="34" charset="-122"/>
        <a:ea typeface="微软雅黑"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31.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32.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33.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_rels/notesSlide34.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_rels/notesSlide35.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_rels/notesSlide36.xml.rels>&#65279;<?xml version="1.0" encoding="utf-8" standalone="yes"?><Relationships xmlns="http://schemas.openxmlformats.org/package/2006/relationships"><Relationship Id="rId1" Type="http://schemas.openxmlformats.org/officeDocument/2006/relationships/slide" Target="../slides/slide36.xml" /><Relationship Id="rId2" Type="http://schemas.openxmlformats.org/officeDocument/2006/relationships/notesMaster" Target="../notesMasters/notesMaster1.xml" /></Relationships>
</file>

<file path=ppt/notesSlides/_rels/notesSlide37.xml.rels>&#65279;<?xml version="1.0" encoding="utf-8" standalone="yes"?><Relationships xmlns="http://schemas.openxmlformats.org/package/2006/relationships"><Relationship Id="rId1" Type="http://schemas.openxmlformats.org/officeDocument/2006/relationships/slide" Target="../slides/slide37.xml" /><Relationship Id="rId2" Type="http://schemas.openxmlformats.org/officeDocument/2006/relationships/notesMaster" Target="../notesMasters/notesMaster1.xml" /></Relationships>
</file>

<file path=ppt/notesSlides/_rels/notesSlide38.xml.rels>&#65279;<?xml version="1.0" encoding="utf-8" standalone="yes"?><Relationships xmlns="http://schemas.openxmlformats.org/package/2006/relationships"><Relationship Id="rId1" Type="http://schemas.openxmlformats.org/officeDocument/2006/relationships/slide" Target="../slides/slide38.xml" /><Relationship Id="rId2" Type="http://schemas.openxmlformats.org/officeDocument/2006/relationships/notesMaster" Target="../notesMasters/notesMaster1.xml" /></Relationships>
</file>

<file path=ppt/notesSlides/_rels/notesSlide39.xml.rels>&#65279;<?xml version="1.0" encoding="utf-8" standalone="yes"?><Relationships xmlns="http://schemas.openxmlformats.org/package/2006/relationships"><Relationship Id="rId1" Type="http://schemas.openxmlformats.org/officeDocument/2006/relationships/slide" Target="../slides/slide39.xml" /><Relationship Id="rId2" Type="http://schemas.openxmlformats.org/officeDocument/2006/relationships/notesMaster" Target="../notesMasters/notesMaster1.xml" /></Relationships>
</file>

<file path=ppt/notesSlides/_rels/notesSlide40.xml.rels>&#65279;<?xml version="1.0" encoding="utf-8" standalone="yes"?><Relationships xmlns="http://schemas.openxmlformats.org/package/2006/relationships"><Relationship Id="rId1" Type="http://schemas.openxmlformats.org/officeDocument/2006/relationships/slide" Target="../slides/slide40.xml" /><Relationship Id="rId2" Type="http://schemas.openxmlformats.org/officeDocument/2006/relationships/notesMaster" Target="../notesMasters/notesMaster1.xml" /></Relationships>
</file>

<file path=ppt/notesSlides/_rels/notesSlide41.xml.rels>&#65279;<?xml version="1.0" encoding="utf-8" standalone="yes"?><Relationships xmlns="http://schemas.openxmlformats.org/package/2006/relationships"><Relationship Id="rId1" Type="http://schemas.openxmlformats.org/officeDocument/2006/relationships/slide" Target="../slides/slide41.xml" /><Relationship Id="rId2" Type="http://schemas.openxmlformats.org/officeDocument/2006/relationships/notesMaster" Target="../notesMasters/notesMaster1.xml" /></Relationships>
</file>

<file path=ppt/notesSlides/_rels/notesSlide42.xml.rels>&#65279;<?xml version="1.0" encoding="utf-8" standalone="yes"?><Relationships xmlns="http://schemas.openxmlformats.org/package/2006/relationships"><Relationship Id="rId1" Type="http://schemas.openxmlformats.org/officeDocument/2006/relationships/slide" Target="../slides/slide42.xml" /><Relationship Id="rId2" Type="http://schemas.openxmlformats.org/officeDocument/2006/relationships/notesMaster" Target="../notesMasters/notesMaster1.xml" /></Relationships>
</file>

<file path=ppt/notesSlides/_rels/notesSlide43.xml.rels>&#65279;<?xml version="1.0" encoding="utf-8" standalone="yes"?><Relationships xmlns="http://schemas.openxmlformats.org/package/2006/relationships"><Relationship Id="rId1" Type="http://schemas.openxmlformats.org/officeDocument/2006/relationships/slide" Target="../slides/slide43.xml" /><Relationship Id="rId2" Type="http://schemas.openxmlformats.org/officeDocument/2006/relationships/notesMaster" Target="../notesMasters/notesMaster1.xml" /></Relationships>
</file>

<file path=ppt/notesSlides/_rels/notesSlide44.xml.rels>&#65279;<?xml version="1.0" encoding="utf-8" standalone="yes"?><Relationships xmlns="http://schemas.openxmlformats.org/package/2006/relationships"><Relationship Id="rId1" Type="http://schemas.openxmlformats.org/officeDocument/2006/relationships/slide" Target="../slides/slide44.xml" /><Relationship Id="rId2" Type="http://schemas.openxmlformats.org/officeDocument/2006/relationships/notesMaster" Target="../notesMasters/notesMaster1.xml" /></Relationships>
</file>

<file path=ppt/notesSlides/_rels/notesSlide45.xml.rels>&#65279;<?xml version="1.0" encoding="utf-8" standalone="yes"?><Relationships xmlns="http://schemas.openxmlformats.org/package/2006/relationships"><Relationship Id="rId1" Type="http://schemas.openxmlformats.org/officeDocument/2006/relationships/slide" Target="../slides/slide45.xml" /><Relationship Id="rId2" Type="http://schemas.openxmlformats.org/officeDocument/2006/relationships/notesMaster" Target="../notesMasters/notesMaster1.xml" /></Relationships>
</file>

<file path=ppt/notesSlides/_rels/notesSlide46.xml.rels>&#65279;<?xml version="1.0" encoding="utf-8" standalone="yes"?><Relationships xmlns="http://schemas.openxmlformats.org/package/2006/relationships"><Relationship Id="rId1" Type="http://schemas.openxmlformats.org/officeDocument/2006/relationships/slide" Target="../slides/slide46.xml" /><Relationship Id="rId2" Type="http://schemas.openxmlformats.org/officeDocument/2006/relationships/notesMaster" Target="../notesMasters/notesMaster1.xml" /></Relationships>
</file>

<file path=ppt/notesSlides/_rels/notesSlide47.xml.rels>&#65279;<?xml version="1.0" encoding="utf-8" standalone="yes"?><Relationships xmlns="http://schemas.openxmlformats.org/package/2006/relationships"><Relationship Id="rId1" Type="http://schemas.openxmlformats.org/officeDocument/2006/relationships/slide" Target="../slides/slide47.xml" /><Relationship Id="rId2" Type="http://schemas.openxmlformats.org/officeDocument/2006/relationships/notesMaster" Target="../notesMasters/notesMaster1.xml" /></Relationships>
</file>

<file path=ppt/notesSlides/_rels/notesSlide48.xml.rels>&#65279;<?xml version="1.0" encoding="utf-8" standalone="yes"?><Relationships xmlns="http://schemas.openxmlformats.org/package/2006/relationships"><Relationship Id="rId1" Type="http://schemas.openxmlformats.org/officeDocument/2006/relationships/slide" Target="../slides/slide48.xml" /><Relationship Id="rId2" Type="http://schemas.openxmlformats.org/officeDocument/2006/relationships/notesMaster" Target="../notesMasters/notesMaster1.xml" /></Relationships>
</file>

<file path=ppt/notesSlides/_rels/notesSlide49.xml.rels>&#65279;<?xml version="1.0" encoding="utf-8" standalone="yes"?><Relationships xmlns="http://schemas.openxmlformats.org/package/2006/relationships"><Relationship Id="rId1" Type="http://schemas.openxmlformats.org/officeDocument/2006/relationships/slide" Target="../slides/slide4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73A90FA-0BB9-4762-B9C7-8A3848974C90}"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altLang="zh-CN">
              <a:sym typeface="+mn-ea"/>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altLang="zh-CN">
              <a:sym typeface="+mn-ea"/>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en-US" altLang="zh-CN">
              <a:sym typeface="+mn-ea"/>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26</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27</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28</a:t>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29</a:t>
            </a:fld>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30</a:t>
            </a:fld>
            <a:endParaRPr lang="zh-CN"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31</a:t>
            </a:fld>
            <a:endParaRPr lang="zh-CN"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32</a:t>
            </a:fld>
            <a:endParaRPr lang="zh-CN"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33</a:t>
            </a:fld>
            <a:endParaRPr lang="zh-CN"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34</a:t>
            </a:fld>
            <a:endParaRPr lang="zh-CN"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35</a:t>
            </a:fld>
            <a:endParaRPr lang="zh-CN"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36</a:t>
            </a:fld>
            <a:endParaRPr lang="zh-CN"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37</a:t>
            </a:fld>
            <a:endParaRPr lang="zh-CN"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38</a:t>
            </a:fld>
            <a:endParaRPr lang="zh-CN"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39</a:t>
            </a:fld>
            <a:endParaRPr lang="zh-CN"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40</a:t>
            </a:fld>
            <a:endParaRPr lang="zh-CN" alt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41</a:t>
            </a:fld>
            <a:endParaRPr lang="zh-CN" alt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42</a:t>
            </a:fld>
            <a:endParaRPr lang="zh-CN" alt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43</a:t>
            </a:fld>
            <a:endParaRPr lang="zh-CN" alt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44</a:t>
            </a:fld>
            <a:endParaRPr lang="zh-CN" alt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45</a:t>
            </a:fld>
            <a:endParaRPr lang="zh-CN" altLang="en-US"/>
          </a:p>
        </p:txBody>
      </p:sp>
    </p:spTree>
  </p:cSld>
  <p:clrMapOvr>
    <a:masterClrMapping/>
  </p:clrMapOvr>
</p:notes>
</file>

<file path=ppt/notesSlides/notesSlide4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46</a:t>
            </a:fld>
            <a:endParaRPr lang="zh-CN" alt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47</a:t>
            </a:fld>
            <a:endParaRPr lang="zh-CN" altLang="en-US"/>
          </a:p>
        </p:txBody>
      </p:sp>
    </p:spTree>
  </p:cSld>
  <p:clrMapOvr>
    <a:masterClrMapping/>
  </p:clrMapOvr>
</p:notes>
</file>

<file path=ppt/notesSlides/notesSlide4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48</a:t>
            </a:fld>
            <a:endParaRPr lang="zh-CN" altLang="en-US"/>
          </a:p>
        </p:txBody>
      </p:sp>
    </p:spTree>
  </p:cSld>
  <p:clrMapOvr>
    <a:masterClrMapping/>
  </p:clrMapOvr>
</p:notes>
</file>

<file path=ppt/notesSlides/notesSlide4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p:nvPr>
            <p:ph type="sldImg" idx="2"/>
          </p:nvPr>
        </p:nvSpPr>
        <p:spPr/>
      </p:sp>
      <p:sp>
        <p:nvSpPr>
          <p:cNvPr id="3" name="文本占位符 2"/>
          <p:cNvSpPr/>
          <p:nvPr>
            <p:ph type="body" idx="3"/>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49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pic_sup.png" TargetMode="Externa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right_down.png" TargetMode="External" /><Relationship Id="rId10" Type="http://schemas.openxmlformats.org/officeDocument/2006/relationships/tags" Target="../tags/tag15.xml" /><Relationship Id="rId11" Type="http://schemas.openxmlformats.org/officeDocument/2006/relationships/tags" Target="../tags/tag16.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10.xml" /><Relationship Id="rId4" Type="http://schemas.openxmlformats.org/officeDocument/2006/relationships/image" Target="file:///C:\Users\1V994W2\PycharmProjects\PPT_Background_Generation\pic_temp\1_pic_quater_left_down.png" TargetMode="External" /><Relationship Id="rId5" Type="http://schemas.openxmlformats.org/officeDocument/2006/relationships/image" Target="../media/image3.png" /><Relationship Id="rId6" Type="http://schemas.openxmlformats.org/officeDocument/2006/relationships/tags" Target="../tags/tag11.xml" /><Relationship Id="rId7" Type="http://schemas.openxmlformats.org/officeDocument/2006/relationships/tags" Target="../tags/tag12.xml" /><Relationship Id="rId8" Type="http://schemas.openxmlformats.org/officeDocument/2006/relationships/tags" Target="../tags/tag13.xml" /><Relationship Id="rId9" Type="http://schemas.openxmlformats.org/officeDocument/2006/relationships/tags" Target="../tags/tag14.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pic_half_left.png" TargetMode="External"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slideMaster" Target="../slideMasters/slideMaster2.xml" /><Relationship Id="rId2" Type="http://schemas.openxmlformats.org/officeDocument/2006/relationships/image" Target="../media/image4.png" /><Relationship Id="rId3" Type="http://schemas.openxmlformats.org/officeDocument/2006/relationships/tags" Target="../tags/tag17.xml" /><Relationship Id="rId4" Type="http://schemas.openxmlformats.org/officeDocument/2006/relationships/image" Target="file:///C:\Users\1V994W2\PycharmProjects\PPT_Background_Generation\pic_temp\pic_half_right.png" TargetMode="External" /><Relationship Id="rId5" Type="http://schemas.openxmlformats.org/officeDocument/2006/relationships/image" Target="../media/image5.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right_down.png" TargetMode="External" /><Relationship Id="rId10" Type="http://schemas.openxmlformats.org/officeDocument/2006/relationships/tags" Target="../tags/tag30.xml" /><Relationship Id="rId11" Type="http://schemas.openxmlformats.org/officeDocument/2006/relationships/tags" Target="../tags/tag31.xml" /><Relationship Id="rId12" Type="http://schemas.openxmlformats.org/officeDocument/2006/relationships/tags" Target="../tags/tag32.xml" /><Relationship Id="rId13"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25.xml" /><Relationship Id="rId4" Type="http://schemas.openxmlformats.org/officeDocument/2006/relationships/image" Target="file:///C:\Users\1V994W2\PycharmProjects\PPT_Background_Generation\pic_temp\1_pic_quater_left_down.png" TargetMode="External" /><Relationship Id="rId5" Type="http://schemas.openxmlformats.org/officeDocument/2006/relationships/image" Target="../media/image3.png"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tags" Target="../tags/tag29.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right_down.png" TargetMode="External"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tags" Target="../tags/tag40.xml" /><Relationship Id="rId13" Type="http://schemas.openxmlformats.org/officeDocument/2006/relationships/tags" Target="../tags/tag41.xml" /><Relationship Id="rId14" Type="http://schemas.openxmlformats.org/officeDocument/2006/relationships/tags" Target="../tags/tag42.xml" /><Relationship Id="rId15"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33.xml" /><Relationship Id="rId4" Type="http://schemas.openxmlformats.org/officeDocument/2006/relationships/image" Target="file:///C:\Users\1V994W2\PycharmProjects\PPT_Background_Generation\pic_temp\1_pic_quater_left_down.png" TargetMode="External" /><Relationship Id="rId5" Type="http://schemas.openxmlformats.org/officeDocument/2006/relationships/image" Target="../media/image3.png"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file:///C:\Users\1V994W2\Documents\Tencent%20Files\574576071\FileRecv\&#25340;&#35013;&#32032;&#26448;\forright\\18\subject_holdleft_36,36,36_0_staid_full_0.png" TargetMode="External" /><Relationship Id="rId10" Type="http://schemas.openxmlformats.org/officeDocument/2006/relationships/tags" Target="../tags/tag48.xml" /><Relationship Id="rId11"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43.xml" /><Relationship Id="rId4" Type="http://schemas.openxmlformats.org/officeDocument/2006/relationships/image" Target="file:///C:\Users\1V994W2\PycharmProjects\PPT_Background_Generation\pic_temp\0_pic_quater_right_down.png" TargetMode="External" /><Relationship Id="rId5" Type="http://schemas.openxmlformats.org/officeDocument/2006/relationships/image" Target="../media/image2.png"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tags" Target="../tags/tag47.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right_down.png" TargetMode="External" /><Relationship Id="rId10" Type="http://schemas.openxmlformats.org/officeDocument/2006/relationships/tags" Target="../tags/tag57.xml" /><Relationship Id="rId11" Type="http://schemas.openxmlformats.org/officeDocument/2006/relationships/tags" Target="../tags/tag58.xml" /><Relationship Id="rId12" Type="http://schemas.openxmlformats.org/officeDocument/2006/relationships/tags" Target="../tags/tag59.xml" /><Relationship Id="rId13"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52.xml" /><Relationship Id="rId4" Type="http://schemas.openxmlformats.org/officeDocument/2006/relationships/image" Target="file:///C:\Users\1V994W2\PycharmProjects\PPT_Background_Generation\pic_temp\1_pic_quater_left_down.png" TargetMode="External" /><Relationship Id="rId5" Type="http://schemas.openxmlformats.org/officeDocument/2006/relationships/image" Target="../media/image3.png"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tags" Target="../tags/tag55.xml" /><Relationship Id="rId9" Type="http://schemas.openxmlformats.org/officeDocument/2006/relationships/tags" Target="../tags/tag56.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right_down.png" TargetMode="External" /><Relationship Id="rId10" Type="http://schemas.openxmlformats.org/officeDocument/2006/relationships/tags" Target="../tags/tag65.xml" /><Relationship Id="rId11" Type="http://schemas.openxmlformats.org/officeDocument/2006/relationships/tags" Target="../tags/tag66.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60.xml" /><Relationship Id="rId4" Type="http://schemas.openxmlformats.org/officeDocument/2006/relationships/image" Target="file:///C:\Users\1V994W2\PycharmProjects\PPT_Background_Generation\pic_temp\1_pic_quater_left_down.png" TargetMode="External" /><Relationship Id="rId5" Type="http://schemas.openxmlformats.org/officeDocument/2006/relationships/image" Target="../media/image3.png"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right_down.png" TargetMode="External" /><Relationship Id="rId10" Type="http://schemas.openxmlformats.org/officeDocument/2006/relationships/tags" Target="../tags/tag72.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67.xml" /><Relationship Id="rId4" Type="http://schemas.openxmlformats.org/officeDocument/2006/relationships/image" Target="file:///C:\Users\1V994W2\PycharmProjects\PPT_Background_Generation\pic_temp\1_pic_quater_left_down.png" TargetMode="External" /><Relationship Id="rId5" Type="http://schemas.openxmlformats.org/officeDocument/2006/relationships/image" Target="../media/image3.png"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tags" Target="../tags/tag71.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pic_sup.png" TargetMode="External" /><Relationship Id="rId2" Type="http://schemas.openxmlformats.org/officeDocument/2006/relationships/image" Target="../media/image1.png"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file:///C:\Users\1V994W2\PycharmProjects\PPT_Background_Generation\pic_temp\0_pic_quater_right_down.png" TargetMode="External" /><Relationship Id="rId10" Type="http://schemas.openxmlformats.org/officeDocument/2006/relationships/tags" Target="../tags/tag83.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78.xml" /><Relationship Id="rId4" Type="http://schemas.openxmlformats.org/officeDocument/2006/relationships/image" Target="file:///C:\Users\1V994W2\PycharmProjects\PPT_Background_Generation\pic_temp\1_pic_quater_left_down.png" TargetMode="External" /><Relationship Id="rId5" Type="http://schemas.openxmlformats.org/officeDocument/2006/relationships/image" Target="../media/image3.png"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tags" Target="../tags/tag89.xml" /><Relationship Id="rId11" Type="http://schemas.openxmlformats.org/officeDocument/2006/relationships/tags" Target="../tags/tag90.xml" /><Relationship Id="rId12" Type="http://schemas.openxmlformats.org/officeDocument/2006/relationships/tags" Target="../tags/tag91.xml" /><Relationship Id="rId13" Type="http://schemas.openxmlformats.org/officeDocument/2006/relationships/slideMaster" Target="../slideMasters/slideMaster2.xml" /><Relationship Id="rId2" Type="http://schemas.openxmlformats.org/officeDocument/2006/relationships/image" Target="file:///C:\Users\1V994W2\PycharmProjects\PPT_Background_Generation\pic_temp\0_pic_quater_right_down.png" TargetMode="External" /><Relationship Id="rId3" Type="http://schemas.openxmlformats.org/officeDocument/2006/relationships/image" Target="../media/image2.png" /><Relationship Id="rId4" Type="http://schemas.openxmlformats.org/officeDocument/2006/relationships/tags" Target="../tags/tag85.xml" /><Relationship Id="rId5" Type="http://schemas.openxmlformats.org/officeDocument/2006/relationships/image" Target="file:///C:\Users\1V994W2\PycharmProjects\PPT_Background_Generation\pic_temp\1_pic_quater_left_down.png" TargetMode="External" /><Relationship Id="rId6" Type="http://schemas.openxmlformats.org/officeDocument/2006/relationships/image" Target="../media/image3.png" /><Relationship Id="rId7" Type="http://schemas.openxmlformats.org/officeDocument/2006/relationships/tags" Target="../tags/tag86.xml" /><Relationship Id="rId8" Type="http://schemas.openxmlformats.org/officeDocument/2006/relationships/tags" Target="../tags/tag87.xml" /><Relationship Id="rId9" Type="http://schemas.openxmlformats.org/officeDocument/2006/relationships/tags" Target="../tags/tag88.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92.xml" /><Relationship Id="rId10" Type="http://schemas.openxmlformats.org/officeDocument/2006/relationships/tags" Target="../tags/tag99.xml" /><Relationship Id="rId11" Type="http://schemas.openxmlformats.org/officeDocument/2006/relationships/slideMaster" Target="../slideMasters/slideMaster2.xml" /><Relationship Id="rId2" Type="http://schemas.openxmlformats.org/officeDocument/2006/relationships/image" Target="file:///C:\Users\1V994W2\PycharmProjects\PPT_Background_Generation\pic_temp\0_pic_quater_right_down.png" TargetMode="External" /><Relationship Id="rId3" Type="http://schemas.openxmlformats.org/officeDocument/2006/relationships/image" Target="../media/image2.png"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 Id="rId7" Type="http://schemas.openxmlformats.org/officeDocument/2006/relationships/tags" Target="../tags/tag96.xml" /><Relationship Id="rId8" Type="http://schemas.openxmlformats.org/officeDocument/2006/relationships/tags" Target="../tags/tag97.xml" /><Relationship Id="rId9" Type="http://schemas.openxmlformats.org/officeDocument/2006/relationships/tags" Target="../tags/tag98.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5.xml" /><Relationship Id="rId11" Type="http://schemas.openxmlformats.org/officeDocument/2006/relationships/tags" Target="../tags/tag106.xml"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slideMaster" Target="../slideMasters/slideMaster2.xml" /><Relationship Id="rId2" Type="http://schemas.openxmlformats.org/officeDocument/2006/relationships/image" Target="file:///C:\Users\1V994W2\PycharmProjects\PPT_Background_Generation\pic_temp\0_pic_quater_right_down.png" TargetMode="External" /><Relationship Id="rId3" Type="http://schemas.openxmlformats.org/officeDocument/2006/relationships/image" Target="../media/image2.png" /><Relationship Id="rId4" Type="http://schemas.openxmlformats.org/officeDocument/2006/relationships/tags" Target="../tags/tag101.xml" /><Relationship Id="rId5" Type="http://schemas.openxmlformats.org/officeDocument/2006/relationships/image" Target="file:///C:\Users\1V994W2\PycharmProjects\PPT_Background_Generation\pic_temp\1_pic_quater_left_down.png" TargetMode="External" /><Relationship Id="rId6" Type="http://schemas.openxmlformats.org/officeDocument/2006/relationships/image" Target="../media/image3.png"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09.xml" /><Relationship Id="rId10" Type="http://schemas.openxmlformats.org/officeDocument/2006/relationships/tags" Target="../tags/tag114.xml" /><Relationship Id="rId11" Type="http://schemas.openxmlformats.org/officeDocument/2006/relationships/tags" Target="../tags/tag115.xml" /><Relationship Id="rId12" Type="http://schemas.openxmlformats.org/officeDocument/2006/relationships/tags" Target="../tags/tag116.xml" /><Relationship Id="rId13" Type="http://schemas.openxmlformats.org/officeDocument/2006/relationships/tags" Target="../tags/tag117.xml" /><Relationship Id="rId14" Type="http://schemas.openxmlformats.org/officeDocument/2006/relationships/slideMaster" Target="../slideMasters/slideMaster2.xml" /><Relationship Id="rId2" Type="http://schemas.openxmlformats.org/officeDocument/2006/relationships/image" Target="file:///C:\Users\1V994W2\PycharmProjects\PPT_Background_Generation\pic_temp\0_pic_quater_right_down.png" TargetMode="External" /><Relationship Id="rId3" Type="http://schemas.openxmlformats.org/officeDocument/2006/relationships/image" Target="../media/image2.png" /><Relationship Id="rId4" Type="http://schemas.openxmlformats.org/officeDocument/2006/relationships/tags" Target="../tags/tag110.xml" /><Relationship Id="rId5" Type="http://schemas.openxmlformats.org/officeDocument/2006/relationships/image" Target="file:///C:\Users\1V994W2\PycharmProjects\PPT_Background_Generation\pic_temp\1_pic_quater_left_down.png" TargetMode="External" /><Relationship Id="rId6" Type="http://schemas.openxmlformats.org/officeDocument/2006/relationships/image" Target="../media/image3.png"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18.xml" /><Relationship Id="rId10" Type="http://schemas.openxmlformats.org/officeDocument/2006/relationships/tags" Target="../tags/tag122.xml" /><Relationship Id="rId11" Type="http://schemas.openxmlformats.org/officeDocument/2006/relationships/slideMaster" Target="../slideMasters/slideMaster2.xml" /><Relationship Id="rId2" Type="http://schemas.openxmlformats.org/officeDocument/2006/relationships/image" Target="file:///C:\Users\1V994W2\PycharmProjects\PPT_Background_Generation\pic_temp\0_pic_quater_right_down.png" TargetMode="External" /><Relationship Id="rId3" Type="http://schemas.openxmlformats.org/officeDocument/2006/relationships/image" Target="../media/image2.png" /><Relationship Id="rId4" Type="http://schemas.openxmlformats.org/officeDocument/2006/relationships/tags" Target="../tags/tag119.xml" /><Relationship Id="rId5" Type="http://schemas.openxmlformats.org/officeDocument/2006/relationships/image" Target="file:///C:\Users\1V994W2\PycharmProjects\PPT_Background_Generation\pic_temp\1_pic_quater_left_down.png" TargetMode="External" /><Relationship Id="rId6" Type="http://schemas.openxmlformats.org/officeDocument/2006/relationships/image" Target="../media/image3.png" /><Relationship Id="rId7" Type="http://schemas.openxmlformats.org/officeDocument/2006/relationships/tags" Target="../tags/tag120.xml" /><Relationship Id="rId8" Type="http://schemas.openxmlformats.org/officeDocument/2006/relationships/image" Target="../media/image7.png" /><Relationship Id="rId9" Type="http://schemas.openxmlformats.org/officeDocument/2006/relationships/tags" Target="../tags/tag121.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23.xml" /><Relationship Id="rId10" Type="http://schemas.openxmlformats.org/officeDocument/2006/relationships/tags" Target="../tags/tag128.xml" /><Relationship Id="rId11" Type="http://schemas.openxmlformats.org/officeDocument/2006/relationships/tags" Target="../tags/tag129.xml" /><Relationship Id="rId12" Type="http://schemas.openxmlformats.org/officeDocument/2006/relationships/tags" Target="../tags/tag130.xml" /><Relationship Id="rId13" Type="http://schemas.openxmlformats.org/officeDocument/2006/relationships/slideMaster" Target="../slideMasters/slideMaster2.xml" /><Relationship Id="rId2" Type="http://schemas.openxmlformats.org/officeDocument/2006/relationships/image" Target="file:///C:\Users\1V994W2\PycharmProjects\PPT_Background_Generation\pic_temp\0_pic_quater_right_down.png" TargetMode="External" /><Relationship Id="rId3" Type="http://schemas.openxmlformats.org/officeDocument/2006/relationships/image" Target="../media/image2.png" /><Relationship Id="rId4" Type="http://schemas.openxmlformats.org/officeDocument/2006/relationships/tags" Target="../tags/tag124.xml" /><Relationship Id="rId5" Type="http://schemas.openxmlformats.org/officeDocument/2006/relationships/image" Target="file:///C:\Users\1V994W2\PycharmProjects\PPT_Background_Generation\pic_temp\1_pic_quater_left_down.png" TargetMode="External" /><Relationship Id="rId6" Type="http://schemas.openxmlformats.org/officeDocument/2006/relationships/image" Target="../media/image3.png"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84F91F-8555-4A55-9FDD-1EF49F6870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D15428-41EE-41F5-BD2B-8844975BB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163F19-B67E-44B3-A34E-52F492CA1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5B55BF-06B3-400E-8E96-3BA2AD09E9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A79B88-3212-40DB-BA36-33253078C6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C94FD9-7AB2-45FA-9324-91E4603629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657A00-A5A7-4958-A010-A1C5CA517C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3E61FA-E33C-43C9-ABBD-4CF56DDCD9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AA4D98-F707-48AC-8401-E9736A62C1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15645F-238D-499D-8579-448DF7F0AE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C54214-3D38-431B-AFD5-FB7E4254D8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tx2"/>
        </a:solidFill>
        <a:effectLst/>
      </p:bgPr>
    </p:bg>
    <p:spTree>
      <p:nvGrpSpPr>
        <p:cNvPr id="1" name=""/>
        <p:cNvGrpSpPr/>
        <p:nvPr/>
      </p:nvGrpSpPr>
      <p:grpSpPr>
        <a:xfrm>
          <a:off x="0" y="0"/>
          <a:ext cx="0" cy="0"/>
        </a:xfrm>
      </p:grpSpPr>
      <p:pic>
        <p:nvPicPr>
          <p:cNvPr id="5" name="图片 4"/>
          <p:cNvPicPr/>
          <p:nvPr>
            <p:custDataLst>
              <p:tags r:id="rId3"/>
            </p:custDataLst>
          </p:nvPr>
        </p:nvPicPr>
        <p:blipFill>
          <a:blip r:embed="rId2" r:link="rId1"/>
          <a:stretch>
            <a:fillRect/>
          </a:stretch>
        </p:blipFill>
        <p:spPr>
          <a:xfrm>
            <a:off x="0" y="0"/>
            <a:ext cx="12192000" cy="6858000"/>
          </a:xfrm>
          <a:prstGeom prst="rect">
            <a:avLst/>
          </a:prstGeom>
        </p:spPr>
      </p:pic>
      <p:sp>
        <p:nvSpPr>
          <p:cNvPr id="16" name="日期占位符 15"/>
          <p:cNvSpPr>
            <a:spLocks noGrp="1"/>
          </p:cNvSpPr>
          <p:nvPr>
            <p:ph type="dt" sz="half" idx="10"/>
            <p:custDataLst>
              <p:tags r:id="rId4"/>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5"/>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18" name="灯片编号占位符 17"/>
          <p:cNvSpPr>
            <a:spLocks noGrp="1"/>
          </p:cNvSpPr>
          <p:nvPr>
            <p:ph type="sldNum" sz="quarter" idx="12"/>
            <p:custDataLst>
              <p:tags r:id="rId6"/>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2" name="标题 1"/>
          <p:cNvSpPr>
            <a:spLocks noGrp="1"/>
          </p:cNvSpPr>
          <p:nvPr>
            <p:ph type="ctrTitle" idx="13" hasCustomPrompt="1"/>
            <p:custDataLst>
              <p:tags r:id="rId7"/>
            </p:custDataLst>
          </p:nvPr>
        </p:nvSpPr>
        <p:spPr>
          <a:xfrm>
            <a:off x="6188529" y="2622101"/>
            <a:ext cx="5657850" cy="833301"/>
          </a:xfrm>
        </p:spPr>
        <p:txBody>
          <a:bodyPr vert="horz" wrap="square" lIns="0" tIns="0" rIns="0" bIns="0" anchor="ctr" anchorCtr="0">
            <a:normAutofit/>
          </a:bodyPr>
          <a:lstStyle>
            <a:lvl1pPr marL="0" marR="0" indent="0" algn="l" defTabSz="914400" rtl="0" eaLnBrk="1" fontAlgn="auto" latinLnBrk="0" hangingPunct="1">
              <a:lnSpc>
                <a:spcPct val="100000"/>
              </a:lnSpc>
              <a:spcBef>
                <a:spcPct val="0"/>
              </a:spcBef>
              <a:spcAft>
                <a:spcPct val="0"/>
              </a:spcAft>
              <a:buClrTx/>
              <a:buSzPts val="5400"/>
              <a:buFont typeface="Arial" pitchFamily="34" charset="0"/>
              <a:buNone/>
              <a:defRPr sz="5400" b="0" spc="600">
                <a:solidFill>
                  <a:schemeClr val="tx1"/>
                </a:solidFill>
                <a:latin typeface="Arial" pitchFamily="34" charset="0"/>
                <a:ea typeface="汉仪旗黑-85S" panose="00020600040101010101" pitchFamily="18" charset="-122"/>
              </a:defRPr>
            </a:lvl1pPr>
          </a:lstStyle>
          <a:p>
            <a:r>
              <a:rPr lang="zh-CN" altLang="en-US"/>
              <a:t>编辑标题</a:t>
            </a:r>
            <a:endParaRPr lang="zh-CN" altLang="en-US"/>
          </a:p>
        </p:txBody>
      </p:sp>
      <p:sp>
        <p:nvSpPr>
          <p:cNvPr id="4" name="文本占位符 3"/>
          <p:cNvSpPr>
            <a:spLocks noGrp="1"/>
          </p:cNvSpPr>
          <p:nvPr>
            <p:ph type="body" sz="quarter" idx="14" hasCustomPrompt="1"/>
            <p:custDataLst>
              <p:tags r:id="rId8"/>
            </p:custDataLst>
          </p:nvPr>
        </p:nvSpPr>
        <p:spPr>
          <a:xfrm>
            <a:off x="6188075" y="3799571"/>
            <a:ext cx="5280025" cy="473075"/>
          </a:xfrm>
        </p:spPr>
        <p:txBody>
          <a:bodyPr>
            <a:noAutofit/>
          </a:bodyPr>
          <a:lstStyle>
            <a:lvl1pPr marL="0" indent="0">
              <a:spcAft>
                <a:spcPct val="0"/>
              </a:spcAft>
              <a:buNone/>
              <a:defRPr sz="2000" spc="200" baseline="0">
                <a:solidFill>
                  <a:schemeClr val="tx1">
                    <a:lumMod val="65000"/>
                    <a:lumOff val="35000"/>
                  </a:schemeClr>
                </a:solidFill>
              </a:defRPr>
            </a:lvl1pPr>
          </a:lstStyle>
          <a:p>
            <a:pPr lvl="0"/>
            <a:r>
              <a:rPr lang="zh-CN" altLang="en-US"/>
              <a:t>单击此处编辑副标题</a:t>
            </a:r>
            <a:endParaRPr lang="zh-CN" altLang="en-US"/>
          </a:p>
        </p:txBody>
      </p:sp>
      <p:cxnSp>
        <p:nvCxnSpPr>
          <p:cNvPr id="7" name="直接连接符 6"/>
          <p:cNvCxnSpPr/>
          <p:nvPr>
            <p:custDataLst>
              <p:tags r:id="rId9"/>
            </p:custDataLst>
          </p:nvPr>
        </p:nvCxnSpPr>
        <p:spPr>
          <a:xfrm>
            <a:off x="6280150" y="3627486"/>
            <a:ext cx="5092700" cy="0"/>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9" name="文本占位符 8"/>
          <p:cNvSpPr>
            <a:spLocks noGrp="1"/>
          </p:cNvSpPr>
          <p:nvPr>
            <p:ph type="body" sz="quarter" idx="15" hasCustomPrompt="1"/>
            <p:custDataLst>
              <p:tags r:id="rId10"/>
            </p:custDataLst>
          </p:nvPr>
        </p:nvSpPr>
        <p:spPr>
          <a:xfrm>
            <a:off x="6188074" y="4485371"/>
            <a:ext cx="2162711" cy="473075"/>
          </a:xfrm>
        </p:spPr>
        <p:txBody>
          <a:bodyPr/>
          <a:lstStyle>
            <a:lvl1pPr marL="0" indent="0">
              <a:buNone/>
              <a:defRPr>
                <a:solidFill>
                  <a:schemeClr val="tx1">
                    <a:lumMod val="65000"/>
                    <a:lumOff val="35000"/>
                  </a:schemeClr>
                </a:solidFill>
              </a:defRPr>
            </a:lvl1pPr>
          </a:lstStyle>
          <a:p>
            <a:pPr lvl="0"/>
            <a:r>
              <a:rPr lang="zh-CN" altLang="en-US"/>
              <a:t>汇报人姓名</a:t>
            </a:r>
            <a:endParaRPr lang="zh-CN" altLang="en-US"/>
          </a:p>
        </p:txBody>
      </p:sp>
      <p:sp>
        <p:nvSpPr>
          <p:cNvPr id="13" name="文本占位符 8"/>
          <p:cNvSpPr>
            <a:spLocks noGrp="1"/>
          </p:cNvSpPr>
          <p:nvPr>
            <p:ph type="body" sz="quarter" idx="16" hasCustomPrompt="1"/>
            <p:custDataLst>
              <p:tags r:id="rId11"/>
            </p:custDataLst>
          </p:nvPr>
        </p:nvSpPr>
        <p:spPr>
          <a:xfrm>
            <a:off x="9290149" y="4485371"/>
            <a:ext cx="2162711" cy="473075"/>
          </a:xfrm>
        </p:spPr>
        <p:txBody>
          <a:bodyPr/>
          <a:lstStyle>
            <a:lvl1pPr marL="0" indent="0" algn="r">
              <a:buNone/>
              <a:defRPr>
                <a:solidFill>
                  <a:schemeClr val="tx1">
                    <a:lumMod val="65000"/>
                    <a:lumOff val="35000"/>
                  </a:schemeClr>
                </a:solidFill>
              </a:defRPr>
            </a:lvl1pPr>
          </a:lstStyle>
          <a:p>
            <a:pPr lvl="0"/>
            <a:r>
              <a:rPr lang="zh-CN" altLang="en-US"/>
              <a:t>汇报人姓名</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8" name="图片 7"/>
          <p:cNvPicPr/>
          <p:nvPr>
            <p:custDataLst>
              <p:tags r:id="rId3"/>
            </p:custDataLst>
          </p:nvPr>
        </p:nvPicPr>
        <p:blipFill>
          <a:blip r:embed="rId2" r:link="rId1"/>
          <a:stretch>
            <a:fillRect/>
          </a:stretch>
        </p:blipFill>
        <p:spPr>
          <a:xfrm>
            <a:off x="0" y="0"/>
            <a:ext cx="720090" cy="588767"/>
          </a:xfrm>
          <a:prstGeom prst="rect">
            <a:avLst/>
          </a:prstGeom>
        </p:spPr>
      </p:pic>
      <p:pic>
        <p:nvPicPr>
          <p:cNvPr id="7" name="图片 6"/>
          <p:cNvPicPr/>
          <p:nvPr>
            <p:custDataLst>
              <p:tags r:id="rId6"/>
            </p:custDataLst>
          </p:nvPr>
        </p:nvPicPr>
        <p:blipFill>
          <a:blip r:embed="rId5" r:link="rId4"/>
          <a:stretch>
            <a:fillRect/>
          </a:stretch>
        </p:blipFill>
        <p:spPr>
          <a:xfrm>
            <a:off x="11471910" y="0"/>
            <a:ext cx="720090" cy="588767"/>
          </a:xfrm>
          <a:prstGeom prst="rect">
            <a:avLst/>
          </a:prstGeom>
        </p:spPr>
      </p:pic>
      <p:sp>
        <p:nvSpPr>
          <p:cNvPr id="2" name="标题 1"/>
          <p:cNvSpPr>
            <a:spLocks noGrp="1"/>
          </p:cNvSpPr>
          <p:nvPr>
            <p:ph type="title"/>
            <p:custDataLst>
              <p:tags r:id="rId7"/>
            </p:custDataLst>
          </p:nvPr>
        </p:nvSpPr>
        <p:spPr>
          <a:xfrm>
            <a:off x="669882" y="443234"/>
            <a:ext cx="10852237" cy="441964"/>
          </a:xfrm>
        </p:spPr>
        <p:txBody>
          <a:bodyPr vert="horz" wrap="square" lIns="90170" tIns="46990" rIns="90170" bIns="46990" rtlCol="0" anchor="ctr"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8"/>
            </p:custDataLst>
          </p:nvPr>
        </p:nvSpPr>
        <p:spPr>
          <a:xfrm>
            <a:off x="669882" y="952508"/>
            <a:ext cx="10852237" cy="5388907"/>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9"/>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6" name="灯片编号占位符 5"/>
          <p:cNvSpPr>
            <a:spLocks noGrp="1"/>
          </p:cNvSpPr>
          <p:nvPr>
            <p:ph type="sldNum" sz="quarter" idx="12"/>
            <p:custDataLst>
              <p:tags r:id="rId11"/>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tx2"/>
        </a:solidFill>
        <a:effectLst/>
      </p:bgPr>
    </p:bg>
    <p:spTree>
      <p:nvGrpSpPr>
        <p:cNvPr id="1" name=""/>
        <p:cNvGrpSpPr/>
        <p:nvPr/>
      </p:nvGrpSpPr>
      <p:grpSpPr>
        <a:xfrm>
          <a:off x="0" y="0"/>
          <a:ext cx="0" cy="0"/>
        </a:xfrm>
      </p:grpSpPr>
      <p:pic>
        <p:nvPicPr>
          <p:cNvPr id="9" name="图片 8"/>
          <p:cNvPicPr/>
          <p:nvPr>
            <p:custDataLst>
              <p:tags r:id="rId3"/>
            </p:custDataLst>
          </p:nvPr>
        </p:nvPicPr>
        <p:blipFill>
          <a:blip r:embed="rId2" r:link="rId1"/>
          <a:stretch>
            <a:fillRect/>
          </a:stretch>
        </p:blipFill>
        <p:spPr>
          <a:xfrm>
            <a:off x="0" y="1397000"/>
            <a:ext cx="3612445" cy="4064000"/>
          </a:xfrm>
          <a:prstGeom prst="rect">
            <a:avLst/>
          </a:prstGeom>
        </p:spPr>
      </p:pic>
      <p:pic>
        <p:nvPicPr>
          <p:cNvPr id="8" name="图片 7"/>
          <p:cNvPicPr/>
          <p:nvPr>
            <p:custDataLst>
              <p:tags r:id="rId6"/>
            </p:custDataLst>
          </p:nvPr>
        </p:nvPicPr>
        <p:blipFill>
          <a:blip r:embed="rId5" r:link="rId4"/>
          <a:stretch>
            <a:fillRect/>
          </a:stretch>
        </p:blipFill>
        <p:spPr>
          <a:xfrm>
            <a:off x="8579555" y="1397000"/>
            <a:ext cx="3612445" cy="4064000"/>
          </a:xfrm>
          <a:prstGeom prst="rect">
            <a:avLst/>
          </a:prstGeom>
        </p:spPr>
      </p:pic>
      <p:sp>
        <p:nvSpPr>
          <p:cNvPr id="7" name="矩形 6"/>
          <p:cNvSpPr/>
          <p:nvPr>
            <p:custDataLst>
              <p:tags r:id="rId7"/>
            </p:custDataLst>
          </p:nvPr>
        </p:nvSpPr>
        <p:spPr>
          <a:xfrm>
            <a:off x="292075" y="303809"/>
            <a:ext cx="11607851" cy="6250382"/>
          </a:xfrm>
          <a:prstGeom prst="rect">
            <a:avLst/>
          </a:prstGeom>
          <a:solidFill>
            <a:schemeClr val="bg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日期占位符 3"/>
          <p:cNvSpPr>
            <a:spLocks noGrp="1"/>
          </p:cNvSpPr>
          <p:nvPr>
            <p:ph type="dt" sz="half" idx="10"/>
            <p:custDataLst>
              <p:tags r:id="rId8"/>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6" name="灯片编号占位符 5"/>
          <p:cNvSpPr>
            <a:spLocks noGrp="1"/>
          </p:cNvSpPr>
          <p:nvPr>
            <p:ph type="sldNum" sz="quarter" idx="12"/>
            <p:custDataLst>
              <p:tags r:id="rId10"/>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3" name="标题 2"/>
          <p:cNvSpPr>
            <a:spLocks noGrp="1"/>
          </p:cNvSpPr>
          <p:nvPr>
            <p:ph type="ctrTitle" idx="14" hasCustomPrompt="1"/>
            <p:custDataLst>
              <p:tags r:id="rId11"/>
            </p:custDataLst>
          </p:nvPr>
        </p:nvSpPr>
        <p:spPr>
          <a:xfrm>
            <a:off x="3376614" y="3052128"/>
            <a:ext cx="5438775" cy="714375"/>
          </a:xfrm>
        </p:spPr>
        <p:txBody>
          <a:bodyPr vert="horz" wrap="square" lIns="0" tIns="0" rIns="0" bIns="0" anchor="ctr" anchorCtr="0">
            <a:normAutofit/>
          </a:bodyPr>
          <a:lstStyle>
            <a:lvl1pPr marL="0" marR="0" indent="0" algn="l" defTabSz="914400" rtl="0" eaLnBrk="1" fontAlgn="auto" latinLnBrk="0" hangingPunct="1">
              <a:lnSpc>
                <a:spcPct val="120000"/>
              </a:lnSpc>
              <a:spcBef>
                <a:spcPct val="0"/>
              </a:spcBef>
              <a:spcAft>
                <a:spcPct val="0"/>
              </a:spcAft>
              <a:buClrTx/>
              <a:buSzPts val="3600"/>
              <a:buNone/>
              <a:defRPr sz="3600" b="0" spc="400">
                <a:solidFill>
                  <a:schemeClr val="tx1"/>
                </a:solidFill>
                <a:latin typeface="Arial" pitchFamily="34" charset="0"/>
                <a:ea typeface="汉仪旗黑-85S" panose="00020600040101010101" pitchFamily="18" charset="-122"/>
              </a:defRPr>
            </a:lvl1pPr>
          </a:lstStyle>
          <a:p>
            <a:r>
              <a:rPr lang="zh-CN" altLang="en-US"/>
              <a:t>编辑标题</a:t>
            </a:r>
            <a:endParaRPr lang="zh-CN" altLang="en-US"/>
          </a:p>
        </p:txBody>
      </p:sp>
      <p:sp>
        <p:nvSpPr>
          <p:cNvPr id="2" name="副标题 1"/>
          <p:cNvSpPr>
            <a:spLocks noGrp="1"/>
          </p:cNvSpPr>
          <p:nvPr>
            <p:ph type="subTitle" idx="13" hasCustomPrompt="1"/>
            <p:custDataLst>
              <p:tags r:id="rId12"/>
            </p:custDataLst>
          </p:nvPr>
        </p:nvSpPr>
        <p:spPr>
          <a:xfrm>
            <a:off x="3376614" y="3883343"/>
            <a:ext cx="5438775" cy="1067435"/>
          </a:xfrm>
        </p:spPr>
        <p:txBody>
          <a:bodyPr vert="horz" wrap="square" lIns="0" tIns="0" rIns="0" bIns="0" anchor="t" anchorCtr="0">
            <a:normAutofit/>
          </a:bodyPr>
          <a:lstStyle>
            <a:lvl1pPr marL="0" marR="0" indent="0" algn="l" defTabSz="914400" rtl="0" eaLnBrk="1" fontAlgn="auto" latinLnBrk="0" hangingPunct="1">
              <a:lnSpc>
                <a:spcPct val="130000"/>
              </a:lnSpc>
              <a:spcBef>
                <a:spcPct val="0"/>
              </a:spcBef>
              <a:spcAft>
                <a:spcPct val="0"/>
              </a:spcAft>
              <a:buClrTx/>
              <a:buSzPts val="1600"/>
              <a:buFont typeface="Arial" pitchFamily="34" charset="0"/>
              <a:buNone/>
              <a:defRPr sz="1600" b="0" spc="200">
                <a:solidFill>
                  <a:schemeClr val="tx1"/>
                </a:solidFill>
                <a:latin typeface="Arial" pitchFamily="34" charset="0"/>
                <a:ea typeface="微软雅黑" panose="020b0503020204020204" pitchFamily="34" charset="-122"/>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zh-CN" altLang="en-US"/>
              <a:t>单击此处编辑副标题</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9" name="图片 8"/>
          <p:cNvPicPr/>
          <p:nvPr>
            <p:custDataLst>
              <p:tags r:id="rId3"/>
            </p:custDataLst>
          </p:nvPr>
        </p:nvPicPr>
        <p:blipFill>
          <a:blip r:embed="rId2" r:link="rId1"/>
          <a:stretch>
            <a:fillRect/>
          </a:stretch>
        </p:blipFill>
        <p:spPr>
          <a:xfrm>
            <a:off x="0" y="0"/>
            <a:ext cx="720090" cy="588767"/>
          </a:xfrm>
          <a:prstGeom prst="rect">
            <a:avLst/>
          </a:prstGeom>
        </p:spPr>
      </p:pic>
      <p:pic>
        <p:nvPicPr>
          <p:cNvPr id="8" name="图片 7"/>
          <p:cNvPicPr/>
          <p:nvPr>
            <p:custDataLst>
              <p:tags r:id="rId6"/>
            </p:custDataLst>
          </p:nvPr>
        </p:nvPicPr>
        <p:blipFill>
          <a:blip r:embed="rId5" r:link="rId4"/>
          <a:stretch>
            <a:fillRect/>
          </a:stretch>
        </p:blipFill>
        <p:spPr>
          <a:xfrm>
            <a:off x="11471910" y="0"/>
            <a:ext cx="720090" cy="588767"/>
          </a:xfrm>
          <a:prstGeom prst="rect">
            <a:avLst/>
          </a:prstGeom>
        </p:spPr>
      </p:pic>
      <p:sp>
        <p:nvSpPr>
          <p:cNvPr id="2" name="标题 1"/>
          <p:cNvSpPr>
            <a:spLocks noGrp="1"/>
          </p:cNvSpPr>
          <p:nvPr>
            <p:ph type="title"/>
            <p:custDataLst>
              <p:tags r:id="rId7"/>
            </p:custDataLst>
          </p:nvPr>
        </p:nvSpPr>
        <p:spPr>
          <a:xfrm>
            <a:off x="669882" y="443234"/>
            <a:ext cx="10852237" cy="441964"/>
          </a:xfrm>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8"/>
            </p:custDataLst>
          </p:nvPr>
        </p:nvSpPr>
        <p:spPr>
          <a:xfrm>
            <a:off x="669930" y="952508"/>
            <a:ext cx="5283242" cy="5388907"/>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9"/>
            </p:custDataLst>
          </p:nvPr>
        </p:nvSpPr>
        <p:spPr>
          <a:xfrm>
            <a:off x="6238877" y="952508"/>
            <a:ext cx="5283242" cy="5388907"/>
          </a:xfrm>
        </p:spPr>
        <p:txBody>
          <a:bodyPr wrap="square" lIns="90170" tIns="46990" rIns="90170" bIns="46990">
            <a:normAutofit/>
          </a:bodyPr>
          <a:lstStyle>
            <a:lvl1pPr eaLnBrk="1" fontAlgn="auto" latinLnBrk="0" hangingPunct="1">
              <a:defRPr sz="1600">
                <a:solidFill>
                  <a:schemeClr val="tx1"/>
                </a:solidFill>
                <a:latin typeface="Arial" pitchFamily="34" charset="0"/>
                <a:ea typeface="微软雅黑" panose="020b0503020204020204" pitchFamily="34" charset="-122"/>
              </a:defRPr>
            </a:lvl1pPr>
            <a:lvl2pPr eaLnBrk="1" fontAlgn="auto" latinLnBrk="0" hangingPunct="1">
              <a:defRPr sz="1600">
                <a:solidFill>
                  <a:schemeClr val="tx1"/>
                </a:solidFill>
                <a:latin typeface="Arial" pitchFamily="34" charset="0"/>
                <a:ea typeface="微软雅黑" panose="020b0503020204020204" pitchFamily="34" charset="-122"/>
              </a:defRPr>
            </a:lvl2pPr>
            <a:lvl3pPr eaLnBrk="1" fontAlgn="auto" latinLnBrk="0" hangingPunct="1">
              <a:defRPr sz="1600">
                <a:solidFill>
                  <a:schemeClr val="tx1"/>
                </a:solidFill>
                <a:latin typeface="Arial" pitchFamily="34" charset="0"/>
                <a:ea typeface="微软雅黑" panose="020b0503020204020204" pitchFamily="34" charset="-122"/>
              </a:defRPr>
            </a:lvl3pPr>
            <a:lvl4pPr eaLnBrk="1" fontAlgn="auto" latinLnBrk="0" hangingPunct="1">
              <a:defRPr sz="1600">
                <a:solidFill>
                  <a:schemeClr val="tx1"/>
                </a:solidFill>
                <a:latin typeface="Arial" pitchFamily="34" charset="0"/>
                <a:ea typeface="微软雅黑" panose="020b0503020204020204" pitchFamily="34" charset="-122"/>
              </a:defRPr>
            </a:lvl4pPr>
            <a:lvl5pPr eaLnBrk="1" fontAlgn="auto" latinLnBrk="0" hangingPunct="1">
              <a:defRPr sz="160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10"/>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1"/>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7" name="灯片编号占位符 6"/>
          <p:cNvSpPr>
            <a:spLocks noGrp="1"/>
          </p:cNvSpPr>
          <p:nvPr>
            <p:ph type="sldNum" sz="quarter" idx="12"/>
            <p:custDataLst>
              <p:tags r:id="rId12"/>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1" name="图片 10"/>
          <p:cNvPicPr/>
          <p:nvPr>
            <p:custDataLst>
              <p:tags r:id="rId3"/>
            </p:custDataLst>
          </p:nvPr>
        </p:nvPicPr>
        <p:blipFill>
          <a:blip r:embed="rId2" r:link="rId1"/>
          <a:stretch>
            <a:fillRect/>
          </a:stretch>
        </p:blipFill>
        <p:spPr>
          <a:xfrm>
            <a:off x="0" y="0"/>
            <a:ext cx="720090" cy="588767"/>
          </a:xfrm>
          <a:prstGeom prst="rect">
            <a:avLst/>
          </a:prstGeom>
        </p:spPr>
      </p:pic>
      <p:pic>
        <p:nvPicPr>
          <p:cNvPr id="10" name="图片 9"/>
          <p:cNvPicPr/>
          <p:nvPr>
            <p:custDataLst>
              <p:tags r:id="rId6"/>
            </p:custDataLst>
          </p:nvPr>
        </p:nvPicPr>
        <p:blipFill>
          <a:blip r:embed="rId5" r:link="rId4"/>
          <a:stretch>
            <a:fillRect/>
          </a:stretch>
        </p:blipFill>
        <p:spPr>
          <a:xfrm>
            <a:off x="11471910" y="0"/>
            <a:ext cx="720090" cy="588767"/>
          </a:xfrm>
          <a:prstGeom prst="rect">
            <a:avLst/>
          </a:prstGeom>
        </p:spPr>
      </p:pic>
      <p:sp>
        <p:nvSpPr>
          <p:cNvPr id="2" name="标题 1"/>
          <p:cNvSpPr>
            <a:spLocks noGrp="1"/>
          </p:cNvSpPr>
          <p:nvPr>
            <p:ph type="title"/>
            <p:custDataLst>
              <p:tags r:id="rId7"/>
            </p:custDataLst>
          </p:nvPr>
        </p:nvSpPr>
        <p:spPr>
          <a:xfrm>
            <a:off x="669882" y="443234"/>
            <a:ext cx="10852237" cy="441964"/>
          </a:xfrm>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8"/>
            </p:custDataLst>
          </p:nvPr>
        </p:nvSpPr>
        <p:spPr>
          <a:xfrm>
            <a:off x="669930" y="952508"/>
            <a:ext cx="5283242" cy="381003"/>
          </a:xfrm>
        </p:spPr>
        <p:txBody>
          <a:bodyPr wrap="square" lIns="90170" tIns="46990" rIns="90170" bIns="46990" anchor="ctr"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Arial"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9"/>
            </p:custDataLst>
          </p:nvPr>
        </p:nvSpPr>
        <p:spPr>
          <a:xfrm>
            <a:off x="669925" y="1406525"/>
            <a:ext cx="5283200" cy="4934752"/>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10"/>
            </p:custDataLst>
          </p:nvPr>
        </p:nvSpPr>
        <p:spPr>
          <a:xfrm>
            <a:off x="6235750" y="952508"/>
            <a:ext cx="5283242" cy="381003"/>
          </a:xfrm>
        </p:spPr>
        <p:txBody>
          <a:bodyPr vert="horz" wrap="square" lIns="90170" tIns="46990" rIns="90170" bIns="46990" rtlCol="0" anchor="ctr"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Arial"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1"/>
            </p:custDataLst>
          </p:nvPr>
        </p:nvSpPr>
        <p:spPr>
          <a:xfrm>
            <a:off x="6235750" y="1406525"/>
            <a:ext cx="5283242" cy="4934752"/>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2"/>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3"/>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9" name="灯片编号占位符 8"/>
          <p:cNvSpPr>
            <a:spLocks noGrp="1"/>
          </p:cNvSpPr>
          <p:nvPr>
            <p:ph type="sldNum" sz="quarter" idx="12"/>
            <p:custDataLst>
              <p:tags r:id="rId14"/>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7" name="图片 6"/>
          <p:cNvPicPr/>
          <p:nvPr>
            <p:custDataLst>
              <p:tags r:id="rId3"/>
            </p:custDataLst>
          </p:nvPr>
        </p:nvPicPr>
        <p:blipFill>
          <a:blip r:embed="rId2" r:link="rId1"/>
          <a:stretch>
            <a:fillRect/>
          </a:stretch>
        </p:blipFill>
        <p:spPr>
          <a:xfrm>
            <a:off x="304800" y="2194560"/>
            <a:ext cx="4389120" cy="2468880"/>
          </a:xfrm>
          <a:prstGeom prst="rect">
            <a:avLst/>
          </a:prstGeom>
        </p:spPr>
      </p:pic>
      <p:pic>
        <p:nvPicPr>
          <p:cNvPr id="6" name="图片 5"/>
          <p:cNvPicPr/>
          <p:nvPr>
            <p:custDataLst>
              <p:tags r:id="rId6"/>
            </p:custDataLst>
          </p:nvPr>
        </p:nvPicPr>
        <p:blipFill>
          <a:blip r:embed="rId5" r:link="rId4"/>
          <a:stretch>
            <a:fillRect/>
          </a:stretch>
        </p:blipFill>
        <p:spPr>
          <a:xfrm>
            <a:off x="11471910" y="6269233"/>
            <a:ext cx="720090" cy="588767"/>
          </a:xfrm>
          <a:prstGeom prst="rect">
            <a:avLst/>
          </a:prstGeom>
        </p:spPr>
      </p:pic>
      <p:sp>
        <p:nvSpPr>
          <p:cNvPr id="2" name="标题 1"/>
          <p:cNvSpPr>
            <a:spLocks noGrp="1"/>
          </p:cNvSpPr>
          <p:nvPr>
            <p:ph type="title"/>
            <p:custDataLst>
              <p:tags r:id="rId7"/>
            </p:custDataLst>
          </p:nvPr>
        </p:nvSpPr>
        <p:spPr>
          <a:xfrm>
            <a:off x="669882" y="443230"/>
            <a:ext cx="10852237" cy="441964"/>
          </a:xfrm>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8"/>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10"/>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4" name="灯片编号占位符 3"/>
          <p:cNvSpPr>
            <a:spLocks noGrp="1"/>
          </p:cNvSpPr>
          <p:nvPr>
            <p:ph type="sldNum" sz="quarter" idx="12"/>
            <p:custDataLst>
              <p:tags r:id="rId3"/>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9" name="图片 8"/>
          <p:cNvPicPr/>
          <p:nvPr>
            <p:custDataLst>
              <p:tags r:id="rId3"/>
            </p:custDataLst>
          </p:nvPr>
        </p:nvPicPr>
        <p:blipFill>
          <a:blip r:embed="rId2" r:link="rId1"/>
          <a:stretch>
            <a:fillRect/>
          </a:stretch>
        </p:blipFill>
        <p:spPr>
          <a:xfrm>
            <a:off x="0" y="0"/>
            <a:ext cx="720090" cy="588767"/>
          </a:xfrm>
          <a:prstGeom prst="rect">
            <a:avLst/>
          </a:prstGeom>
        </p:spPr>
      </p:pic>
      <p:pic>
        <p:nvPicPr>
          <p:cNvPr id="8" name="图片 7"/>
          <p:cNvPicPr/>
          <p:nvPr>
            <p:custDataLst>
              <p:tags r:id="rId6"/>
            </p:custDataLst>
          </p:nvPr>
        </p:nvPicPr>
        <p:blipFill>
          <a:blip r:embed="rId5" r:link="rId4"/>
          <a:stretch>
            <a:fillRect/>
          </a:stretch>
        </p:blipFill>
        <p:spPr>
          <a:xfrm>
            <a:off x="11471910" y="0"/>
            <a:ext cx="720090" cy="588767"/>
          </a:xfrm>
          <a:prstGeom prst="rect">
            <a:avLst/>
          </a:prstGeom>
        </p:spPr>
      </p:pic>
      <p:sp>
        <p:nvSpPr>
          <p:cNvPr id="2" name="标题 1"/>
          <p:cNvSpPr>
            <a:spLocks noGrp="1"/>
          </p:cNvSpPr>
          <p:nvPr>
            <p:ph type="title"/>
            <p:custDataLst>
              <p:tags r:id="rId7"/>
            </p:custDataLst>
          </p:nvPr>
        </p:nvSpPr>
        <p:spPr>
          <a:xfrm>
            <a:off x="669930" y="443234"/>
            <a:ext cx="10852237" cy="441964"/>
          </a:xfrm>
        </p:spPr>
        <p:txBody>
          <a:bodyPr vert="horz" wrap="square" lIns="90170" tIns="46990" rIns="90170" bIns="46990" rtlCol="0" anchor="ctr"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8"/>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微软雅黑" panose="020b0503020204020204" pitchFamily="34" charset="-122"/>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9"/>
            </p:custDataLst>
          </p:nvPr>
        </p:nvSpPr>
        <p:spPr>
          <a:xfrm>
            <a:off x="6238925" y="952508"/>
            <a:ext cx="5283242" cy="5388907"/>
          </a:xfrm>
        </p:spPr>
        <p:txBody>
          <a:bodyPr vert="horz" wrap="square"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10"/>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1"/>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7" name="灯片编号占位符 6"/>
          <p:cNvSpPr>
            <a:spLocks noGrp="1"/>
          </p:cNvSpPr>
          <p:nvPr>
            <p:ph type="sldNum" sz="quarter" idx="12"/>
            <p:custDataLst>
              <p:tags r:id="rId12"/>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FABC47A4-756D-490B-A52F-7D9E2C9FC05F}"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xfrm>
      </p:grpSpPr>
      <p:pic>
        <p:nvPicPr>
          <p:cNvPr id="8" name="图片 7"/>
          <p:cNvPicPr/>
          <p:nvPr>
            <p:custDataLst>
              <p:tags r:id="rId3"/>
            </p:custDataLst>
          </p:nvPr>
        </p:nvPicPr>
        <p:blipFill>
          <a:blip r:embed="rId2" r:link="rId1"/>
          <a:stretch>
            <a:fillRect/>
          </a:stretch>
        </p:blipFill>
        <p:spPr>
          <a:xfrm>
            <a:off x="0" y="0"/>
            <a:ext cx="720090" cy="588767"/>
          </a:xfrm>
          <a:prstGeom prst="rect">
            <a:avLst/>
          </a:prstGeom>
        </p:spPr>
      </p:pic>
      <p:pic>
        <p:nvPicPr>
          <p:cNvPr id="7" name="图片 6"/>
          <p:cNvPicPr/>
          <p:nvPr>
            <p:custDataLst>
              <p:tags r:id="rId6"/>
            </p:custDataLst>
          </p:nvPr>
        </p:nvPicPr>
        <p:blipFill>
          <a:blip r:embed="rId5" r:link="rId4"/>
          <a:stretch>
            <a:fillRect/>
          </a:stretch>
        </p:blipFill>
        <p:spPr>
          <a:xfrm>
            <a:off x="11471910" y="0"/>
            <a:ext cx="720090" cy="588767"/>
          </a:xfrm>
          <a:prstGeom prst="rect">
            <a:avLst/>
          </a:prstGeom>
        </p:spPr>
      </p:pic>
      <p:sp>
        <p:nvSpPr>
          <p:cNvPr id="2" name="竖排标题 1"/>
          <p:cNvSpPr>
            <a:spLocks noGrp="1"/>
          </p:cNvSpPr>
          <p:nvPr>
            <p:ph type="title" orient="vert"/>
            <p:custDataLst>
              <p:tags r:id="rId7"/>
            </p:custDataLst>
          </p:nvPr>
        </p:nvSpPr>
        <p:spPr>
          <a:xfrm>
            <a:off x="10571135" y="952508"/>
            <a:ext cx="950984" cy="5388907"/>
          </a:xfrm>
        </p:spPr>
        <p:txBody>
          <a:bodyPr vert="eaVert" wrap="square"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8"/>
            </p:custDataLst>
          </p:nvPr>
        </p:nvSpPr>
        <p:spPr>
          <a:xfrm>
            <a:off x="669925" y="952500"/>
            <a:ext cx="9828101" cy="5388907"/>
          </a:xfrm>
        </p:spPr>
        <p:txBody>
          <a:bodyPr vert="eaVert" wrap="square">
            <a:normAutofit/>
          </a:bodyPr>
          <a:lstStyle>
            <a:lvl1pPr indent="0" eaLnBrk="1" fontAlgn="auto" latinLnBrk="0" hangingPunct="1">
              <a:defRPr>
                <a:solidFill>
                  <a:schemeClr val="tx1"/>
                </a:solidFill>
                <a:latin typeface="Arial" pitchFamily="34" charset="0"/>
                <a:ea typeface="微软雅黑" panose="020b0503020204020204" pitchFamily="34" charset="-122"/>
              </a:defRPr>
            </a:lvl1pPr>
            <a:lvl2pPr indent="0" eaLnBrk="1" fontAlgn="auto" latinLnBrk="0" hangingPunct="1">
              <a:defRPr>
                <a:solidFill>
                  <a:schemeClr val="tx1"/>
                </a:solidFill>
                <a:latin typeface="Arial" pitchFamily="34" charset="0"/>
                <a:ea typeface="微软雅黑" panose="020b0503020204020204" pitchFamily="34" charset="-122"/>
              </a:defRPr>
            </a:lvl2pPr>
            <a:lvl3pPr indent="0" eaLnBrk="1" fontAlgn="auto" latinLnBrk="0" hangingPunct="1">
              <a:defRPr>
                <a:solidFill>
                  <a:schemeClr val="tx1"/>
                </a:solidFill>
                <a:latin typeface="Arial" pitchFamily="34" charset="0"/>
                <a:ea typeface="微软雅黑" panose="020b0503020204020204" pitchFamily="34" charset="-122"/>
              </a:defRPr>
            </a:lvl3pPr>
            <a:lvl4pPr indent="0" eaLnBrk="1" fontAlgn="auto" latinLnBrk="0" hangingPunct="1">
              <a:defRPr>
                <a:solidFill>
                  <a:schemeClr val="tx1"/>
                </a:solidFill>
                <a:latin typeface="Arial" pitchFamily="34" charset="0"/>
                <a:ea typeface="微软雅黑" panose="020b0503020204020204" pitchFamily="34" charset="-122"/>
              </a:defRPr>
            </a:lvl4pPr>
            <a:lvl5pPr indent="0" eaLnBrk="1" fontAlgn="auto" latinLnBrk="0" hangingPunct="1">
              <a:defRPr>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9"/>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6" name="灯片编号占位符 5"/>
          <p:cNvSpPr>
            <a:spLocks noGrp="1"/>
          </p:cNvSpPr>
          <p:nvPr>
            <p:ph type="sldNum" sz="quarter" idx="12"/>
            <p:custDataLst>
              <p:tags r:id="rId11"/>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nvGrpSpPr>
      <p:grpSpPr>
        <a:xfrm>
          <a:off x="0" y="0"/>
          <a:ext cx="0" cy="0"/>
        </a:xfrm>
      </p:grpSpPr>
      <p:pic>
        <p:nvPicPr>
          <p:cNvPr id="8" name="图片 7"/>
          <p:cNvPicPr/>
          <p:nvPr>
            <p:custDataLst>
              <p:tags r:id="rId3"/>
            </p:custDataLst>
          </p:nvPr>
        </p:nvPicPr>
        <p:blipFill>
          <a:blip r:embed="rId2" r:link="rId1"/>
          <a:stretch>
            <a:fillRect/>
          </a:stretch>
        </p:blipFill>
        <p:spPr>
          <a:xfrm>
            <a:off x="0" y="0"/>
            <a:ext cx="720090" cy="588767"/>
          </a:xfrm>
          <a:prstGeom prst="rect">
            <a:avLst/>
          </a:prstGeom>
        </p:spPr>
      </p:pic>
      <p:pic>
        <p:nvPicPr>
          <p:cNvPr id="6" name="图片 5"/>
          <p:cNvPicPr/>
          <p:nvPr>
            <p:custDataLst>
              <p:tags r:id="rId6"/>
            </p:custDataLst>
          </p:nvPr>
        </p:nvPicPr>
        <p:blipFill>
          <a:blip r:embed="rId5" r:link="rId4"/>
          <a:stretch>
            <a:fillRect/>
          </a:stretch>
        </p:blipFill>
        <p:spPr>
          <a:xfrm>
            <a:off x="11471910" y="0"/>
            <a:ext cx="720090" cy="588767"/>
          </a:xfrm>
          <a:prstGeom prst="rect">
            <a:avLst/>
          </a:prstGeom>
        </p:spPr>
      </p:pic>
      <p:sp>
        <p:nvSpPr>
          <p:cNvPr id="3" name="日期占位符 2"/>
          <p:cNvSpPr>
            <a:spLocks noGrp="1"/>
          </p:cNvSpPr>
          <p:nvPr>
            <p:ph type="dt" sz="half" idx="10"/>
            <p:custDataLst>
              <p:tags r:id="rId7"/>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9"/>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7" name="内容占位符 6"/>
          <p:cNvSpPr>
            <a:spLocks noGrp="1"/>
          </p:cNvSpPr>
          <p:nvPr>
            <p:ph sz="quarter" idx="13"/>
            <p:custDataLst>
              <p:tags r:id="rId10"/>
            </p:custDataLst>
          </p:nvPr>
        </p:nvSpPr>
        <p:spPr>
          <a:xfrm>
            <a:off x="669930" y="952508"/>
            <a:ext cx="10852237" cy="5388907"/>
          </a:xfrm>
        </p:spPr>
        <p:txBody>
          <a:bodyPr wrap="square">
            <a:normAutofit/>
          </a:bodyPr>
          <a:lstStyle>
            <a:lvl1pPr>
              <a:defRPr>
                <a:solidFill>
                  <a:schemeClr val="tx1"/>
                </a:solidFill>
                <a:latin typeface="Arial" pitchFamily="34" charset="0"/>
                <a:ea typeface="微软雅黑" panose="020b0503020204020204" pitchFamily="34" charset="-122"/>
              </a:defRPr>
            </a:lvl1pPr>
            <a:lvl2pPr>
              <a:defRPr>
                <a:solidFill>
                  <a:schemeClr val="tx1"/>
                </a:solidFill>
                <a:latin typeface="Arial" pitchFamily="34" charset="0"/>
                <a:ea typeface="微软雅黑" panose="020b0503020204020204" pitchFamily="34" charset="-122"/>
              </a:defRPr>
            </a:lvl2pPr>
            <a:lvl3pPr>
              <a:defRPr>
                <a:solidFill>
                  <a:schemeClr val="tx1"/>
                </a:solidFill>
                <a:latin typeface="Arial" pitchFamily="34" charset="0"/>
                <a:ea typeface="微软雅黑" panose="020b0503020204020204" pitchFamily="34" charset="-122"/>
              </a:defRPr>
            </a:lvl3pPr>
            <a:lvl4pPr>
              <a:defRPr>
                <a:solidFill>
                  <a:schemeClr val="tx1"/>
                </a:solidFill>
                <a:latin typeface="Arial" pitchFamily="34" charset="0"/>
                <a:ea typeface="微软雅黑" panose="020b0503020204020204" pitchFamily="34" charset="-122"/>
              </a:defRPr>
            </a:lvl4pPr>
            <a:lvl5pPr>
              <a:defRPr>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tx2"/>
        </a:solidFill>
        <a:effectLst/>
      </p:bgPr>
    </p:bg>
    <p:spTree>
      <p:nvGrpSpPr>
        <p:cNvPr id="1" name=""/>
        <p:cNvGrpSpPr/>
        <p:nvPr/>
      </p:nvGrpSpPr>
      <p:grpSpPr>
        <a:xfrm>
          <a:off x="0" y="0"/>
          <a:ext cx="0" cy="0"/>
        </a:xfrm>
      </p:grpSpPr>
      <p:pic>
        <p:nvPicPr>
          <p:cNvPr id="6" name="图片 5"/>
          <p:cNvPicPr/>
          <p:nvPr>
            <p:custDataLst>
              <p:tags r:id="rId3"/>
            </p:custDataLst>
          </p:nvPr>
        </p:nvPicPr>
        <p:blipFill>
          <a:blip r:embed="rId2" r:link="rId1"/>
          <a:stretch>
            <a:fillRect/>
          </a:stretch>
        </p:blipFill>
        <p:spPr>
          <a:xfrm>
            <a:off x="0" y="0"/>
            <a:ext cx="12192000" cy="6858000"/>
          </a:xfrm>
          <a:prstGeom prst="rect">
            <a:avLst/>
          </a:prstGeom>
        </p:spPr>
      </p:pic>
      <p:sp>
        <p:nvSpPr>
          <p:cNvPr id="3" name="日期占位符 2"/>
          <p:cNvSpPr>
            <a:spLocks noGrp="1"/>
          </p:cNvSpPr>
          <p:nvPr>
            <p:ph type="dt" sz="half" idx="10"/>
            <p:custDataLst>
              <p:tags r:id="rId4"/>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6"/>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2" name="标题 1"/>
          <p:cNvSpPr>
            <a:spLocks noGrp="1"/>
          </p:cNvSpPr>
          <p:nvPr>
            <p:ph type="title" idx="13" hasCustomPrompt="1"/>
            <p:custDataLst>
              <p:tags r:id="rId7"/>
            </p:custDataLst>
          </p:nvPr>
        </p:nvSpPr>
        <p:spPr>
          <a:xfrm>
            <a:off x="6440696" y="2695734"/>
            <a:ext cx="4572036" cy="1466532"/>
          </a:xfrm>
        </p:spPr>
        <p:txBody>
          <a:bodyPr vert="horz" wrap="square" lIns="0" tIns="0" rIns="0" bIns="0" anchor="ctr" anchorCtr="0">
            <a:normAutofit/>
          </a:bodyPr>
          <a:lstStyle>
            <a:lvl1pPr marL="0" marR="0" indent="0" algn="l" defTabSz="914400" rtl="0" eaLnBrk="1" fontAlgn="auto" latinLnBrk="0" hangingPunct="1">
              <a:lnSpc>
                <a:spcPct val="100000"/>
              </a:lnSpc>
              <a:spcBef>
                <a:spcPct val="0"/>
              </a:spcBef>
              <a:spcAft>
                <a:spcPct val="0"/>
              </a:spcAft>
              <a:buClrTx/>
              <a:buSzPts val="6600"/>
              <a:buFont typeface="Arial" pitchFamily="34" charset="0"/>
              <a:buNone/>
              <a:defRPr sz="8000" b="0" spc="700">
                <a:solidFill>
                  <a:schemeClr val="tx1"/>
                </a:solidFill>
                <a:latin typeface="Arial" pitchFamily="34" charset="0"/>
                <a:ea typeface="汉仪旗黑-85S" panose="00020600040101010101" pitchFamily="18" charset="-122"/>
              </a:defRPr>
            </a:lvl1pPr>
          </a:lstStyle>
          <a:p>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7" name="图片 6"/>
          <p:cNvPicPr/>
          <p:nvPr>
            <p:custDataLst>
              <p:tags r:id="rId3"/>
            </p:custDataLst>
          </p:nvPr>
        </p:nvPicPr>
        <p:blipFill>
          <a:blip r:embed="rId2" r:link="rId1"/>
          <a:stretch>
            <a:fillRect/>
          </a:stretch>
        </p:blipFill>
        <p:spPr>
          <a:xfrm>
            <a:off x="0" y="0"/>
            <a:ext cx="720090" cy="588767"/>
          </a:xfrm>
          <a:prstGeom prst="rect">
            <a:avLst/>
          </a:prstGeom>
        </p:spPr>
      </p:pic>
      <p:pic>
        <p:nvPicPr>
          <p:cNvPr id="6" name="图片 5"/>
          <p:cNvPicPr/>
          <p:nvPr>
            <p:custDataLst>
              <p:tags r:id="rId6"/>
            </p:custDataLst>
          </p:nvPr>
        </p:nvPicPr>
        <p:blipFill>
          <a:blip r:embed="rId5" r:link="rId4"/>
          <a:stretch>
            <a:fillRect/>
          </a:stretch>
        </p:blipFill>
        <p:spPr>
          <a:xfrm>
            <a:off x="11471910" y="0"/>
            <a:ext cx="720090" cy="588767"/>
          </a:xfrm>
          <a:prstGeom prst="rect">
            <a:avLst/>
          </a:prstGeom>
        </p:spPr>
      </p:pic>
      <p:sp>
        <p:nvSpPr>
          <p:cNvPr id="2" name="标题 1"/>
          <p:cNvSpPr>
            <a:spLocks noGrp="1"/>
          </p:cNvSpPr>
          <p:nvPr>
            <p:ph type="title"/>
            <p:custDataLst>
              <p:tags r:id="rId7"/>
            </p:custDataLst>
          </p:nvPr>
        </p:nvSpPr>
        <p:spPr>
          <a:xfrm>
            <a:off x="669882" y="443230"/>
            <a:ext cx="10852237" cy="441964"/>
          </a:xfrm>
        </p:spPr>
        <p:txBody>
          <a:bodyPr wrap="square">
            <a:normAutofit/>
          </a:bodyPr>
          <a:lstStyle>
            <a:lvl1pPr>
              <a:defRPr baseline="0">
                <a:solidFill>
                  <a:schemeClr val="tx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8"/>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10"/>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bg2"/>
        </a:solidFill>
        <a:effectLst/>
      </p:bgPr>
    </p:bg>
    <p:spTree>
      <p:nvGrpSpPr>
        <p:cNvPr id="1" name=""/>
        <p:cNvGrpSpPr/>
        <p:nvPr/>
      </p:nvGrpSpPr>
      <p:grpSpPr>
        <a:xfrm>
          <a:off x="0" y="0"/>
          <a:ext cx="0" cy="0"/>
        </a:xfrm>
      </p:grpSpPr>
      <p:sp>
        <p:nvSpPr>
          <p:cNvPr id="10" name="矩形 9"/>
          <p:cNvSpPr/>
          <p:nvPr>
            <p:custDataLst>
              <p:tags r:id="rId1"/>
            </p:custDataLst>
          </p:nvPr>
        </p:nvSpPr>
        <p:spPr>
          <a:xfrm>
            <a:off x="292075" y="303809"/>
            <a:ext cx="11607851" cy="6250382"/>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9" name="图片 8"/>
          <p:cNvPicPr/>
          <p:nvPr>
            <p:custDataLst>
              <p:tags r:id="rId4"/>
            </p:custDataLst>
          </p:nvPr>
        </p:nvPicPr>
        <p:blipFill>
          <a:blip r:embed="rId3" r:link="rId2"/>
          <a:stretch>
            <a:fillRect/>
          </a:stretch>
        </p:blipFill>
        <p:spPr>
          <a:xfrm>
            <a:off x="0" y="0"/>
            <a:ext cx="720090" cy="588767"/>
          </a:xfrm>
          <a:prstGeom prst="rect">
            <a:avLst/>
          </a:prstGeom>
        </p:spPr>
      </p:pic>
      <p:pic>
        <p:nvPicPr>
          <p:cNvPr id="8" name="图片 7"/>
          <p:cNvPicPr/>
          <p:nvPr>
            <p:custDataLst>
              <p:tags r:id="rId7"/>
            </p:custDataLst>
          </p:nvPr>
        </p:nvPicPr>
        <p:blipFill>
          <a:blip r:embed="rId6" r:link="rId5"/>
          <a:stretch>
            <a:fillRect/>
          </a:stretch>
        </p:blipFill>
        <p:spPr>
          <a:xfrm>
            <a:off x="11471910" y="0"/>
            <a:ext cx="720090" cy="588767"/>
          </a:xfrm>
          <a:prstGeom prst="rect">
            <a:avLst/>
          </a:prstGeom>
        </p:spPr>
      </p:pic>
      <p:sp>
        <p:nvSpPr>
          <p:cNvPr id="2" name="标题 1"/>
          <p:cNvSpPr>
            <a:spLocks noGrp="1"/>
          </p:cNvSpPr>
          <p:nvPr>
            <p:ph type="title" hasCustomPrompt="1"/>
            <p:custDataLst>
              <p:tags r:id="rId8"/>
            </p:custDataLst>
          </p:nvPr>
        </p:nvSpPr>
        <p:spPr>
          <a:xfrm>
            <a:off x="1281600" y="1249200"/>
            <a:ext cx="9626400" cy="723600"/>
          </a:xfrm>
        </p:spPr>
        <p:txBody>
          <a:bodyPr wrap="square" anchor="ctr">
            <a:normAutofit/>
          </a:bodyPr>
          <a:lstStyle>
            <a:lvl1pPr>
              <a:defRPr sz="3200" baseline="0">
                <a:solidFill>
                  <a:schemeClr val="tx1"/>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9"/>
            </p:custDataLst>
          </p:nvPr>
        </p:nvSpPr>
        <p:spPr>
          <a:xfrm>
            <a:off x="1281113" y="2163600"/>
            <a:ext cx="9626600" cy="3445200"/>
          </a:xfrm>
        </p:spPr>
        <p:txBody>
          <a:bodyPr wrap="square">
            <a:normAutofit/>
          </a:bodyPr>
          <a:lstStyle>
            <a:lvl1pPr>
              <a:defRPr baseline="0">
                <a:solidFill>
                  <a:schemeClr val="tx1"/>
                </a:solidFill>
                <a:latin typeface="Arial" pitchFamily="34" charset="0"/>
                <a:ea typeface="微软雅黑" panose="020b0503020204020204" pitchFamily="34" charset="-122"/>
              </a:defRPr>
            </a:lvl1pPr>
            <a:lvl2pPr>
              <a:defRPr baseline="0">
                <a:solidFill>
                  <a:schemeClr val="tx1"/>
                </a:solidFill>
                <a:latin typeface="Arial" pitchFamily="34" charset="0"/>
                <a:ea typeface="微软雅黑" panose="020b0503020204020204" pitchFamily="34" charset="-122"/>
              </a:defRPr>
            </a:lvl2pPr>
            <a:lvl3pPr>
              <a:defRPr baseline="0">
                <a:solidFill>
                  <a:schemeClr val="tx1"/>
                </a:solidFill>
                <a:latin typeface="Arial" pitchFamily="34" charset="0"/>
                <a:ea typeface="微软雅黑" panose="020b0503020204020204" pitchFamily="34" charset="-122"/>
              </a:defRPr>
            </a:lvl3pPr>
            <a:lvl4pPr>
              <a:defRPr baseline="0">
                <a:solidFill>
                  <a:schemeClr val="tx1"/>
                </a:solidFill>
                <a:latin typeface="Arial" pitchFamily="34" charset="0"/>
                <a:ea typeface="微软雅黑" panose="020b0503020204020204" pitchFamily="34" charset="-122"/>
              </a:defRPr>
            </a:lvl4pPr>
            <a:lvl5pPr>
              <a:defRPr baseline="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10"/>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12"/>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10" name="矩形 9"/>
          <p:cNvSpPr/>
          <p:nvPr>
            <p:custDataLst>
              <p:tags r:id="rId1"/>
            </p:custDataLst>
          </p:nvPr>
        </p:nvSpPr>
        <p:spPr>
          <a:xfrm>
            <a:off x="0" y="0"/>
            <a:ext cx="4824603" cy="6858000"/>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7"/>
          <p:cNvPicPr/>
          <p:nvPr>
            <p:custDataLst>
              <p:tags r:id="rId4"/>
            </p:custDataLst>
          </p:nvPr>
        </p:nvPicPr>
        <p:blipFill>
          <a:blip r:embed="rId3" r:link="rId2"/>
          <a:stretch>
            <a:fillRect/>
          </a:stretch>
        </p:blipFill>
        <p:spPr>
          <a:xfrm>
            <a:off x="11471910" y="0"/>
            <a:ext cx="720090" cy="588767"/>
          </a:xfrm>
          <a:prstGeom prst="rect">
            <a:avLst/>
          </a:prstGeom>
        </p:spPr>
      </p:pic>
      <p:sp>
        <p:nvSpPr>
          <p:cNvPr id="2" name="标题 1"/>
          <p:cNvSpPr>
            <a:spLocks noGrp="1"/>
          </p:cNvSpPr>
          <p:nvPr>
            <p:ph type="title" hasCustomPrompt="1"/>
            <p:custDataLst>
              <p:tags r:id="rId5"/>
            </p:custDataLst>
          </p:nvPr>
        </p:nvSpPr>
        <p:spPr>
          <a:xfrm>
            <a:off x="583200" y="770400"/>
            <a:ext cx="3960000" cy="882000"/>
          </a:xfrm>
        </p:spPr>
        <p:txBody>
          <a:bodyPr wrap="square" anchor="ctr" anchorCtr="0">
            <a:normAutofit/>
          </a:bodyPr>
          <a:lstStyle>
            <a:lvl1pPr>
              <a:defRPr sz="3600" baseline="0">
                <a:solidFill>
                  <a:schemeClr val="tx1"/>
                </a:solidFill>
                <a:latin typeface="Arial" pitchFamily="34" charset="0"/>
                <a:ea typeface="微软雅黑" panose="020b0503020204020204" pitchFamily="34" charset="-122"/>
              </a:defRPr>
            </a:lvl1pPr>
          </a:lstStyle>
          <a:p>
            <a:r>
              <a:rPr lang="zh-CN" altLang="en-US"/>
              <a:t>单击编辑标题</a:t>
            </a:r>
            <a:endParaRPr lang="zh-CN" altLang="en-US"/>
          </a:p>
        </p:txBody>
      </p:sp>
      <p:sp>
        <p:nvSpPr>
          <p:cNvPr id="3" name="日期占位符 2"/>
          <p:cNvSpPr>
            <a:spLocks noGrp="1"/>
          </p:cNvSpPr>
          <p:nvPr>
            <p:ph type="dt" sz="half" idx="10"/>
            <p:custDataLst>
              <p:tags r:id="rId6"/>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8"/>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7" name="文本占位符 6"/>
          <p:cNvSpPr>
            <a:spLocks noGrp="1"/>
          </p:cNvSpPr>
          <p:nvPr>
            <p:ph type="body" sz="quarter" idx="13"/>
            <p:custDataLst>
              <p:tags r:id="rId9"/>
            </p:custDataLst>
          </p:nvPr>
        </p:nvSpPr>
        <p:spPr>
          <a:xfrm>
            <a:off x="586800" y="1764000"/>
            <a:ext cx="3956400" cy="4093200"/>
          </a:xfrm>
        </p:spPr>
        <p:txBody>
          <a:bodyPr wrap="square">
            <a:normAutofit/>
          </a:bodyPr>
          <a:lstStyle>
            <a:lvl1pPr>
              <a:defRPr baseline="0">
                <a:solidFill>
                  <a:schemeClr val="tx1"/>
                </a:solidFill>
                <a:latin typeface="Arial" pitchFamily="34" charset="0"/>
                <a:ea typeface="微软雅黑" panose="020b0503020204020204" pitchFamily="34" charset="-122"/>
              </a:defRPr>
            </a:lvl1pPr>
            <a:lvl2pPr>
              <a:defRPr baseline="0">
                <a:solidFill>
                  <a:schemeClr val="tx1"/>
                </a:solidFill>
                <a:latin typeface="Arial" pitchFamily="34" charset="0"/>
                <a:ea typeface="微软雅黑" panose="020b0503020204020204" pitchFamily="34" charset="-122"/>
              </a:defRPr>
            </a:lvl2pPr>
            <a:lvl3pPr>
              <a:defRPr baseline="0">
                <a:solidFill>
                  <a:schemeClr val="tx1"/>
                </a:solidFill>
                <a:latin typeface="Arial" pitchFamily="34" charset="0"/>
                <a:ea typeface="微软雅黑" panose="020b0503020204020204" pitchFamily="34" charset="-122"/>
              </a:defRPr>
            </a:lvl3pPr>
            <a:lvl4pPr>
              <a:defRPr baseline="0">
                <a:solidFill>
                  <a:schemeClr val="tx1"/>
                </a:solidFill>
                <a:latin typeface="Arial" pitchFamily="34" charset="0"/>
                <a:ea typeface="微软雅黑" panose="020b0503020204020204" pitchFamily="34" charset="-122"/>
              </a:defRPr>
            </a:lvl4pPr>
            <a:lvl5pPr>
              <a:defRPr baseline="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0"/>
            </p:custDataLst>
          </p:nvPr>
        </p:nvSpPr>
        <p:spPr>
          <a:xfrm>
            <a:off x="5101200" y="769938"/>
            <a:ext cx="6480000" cy="5087937"/>
          </a:xfrm>
        </p:spPr>
        <p:txBody>
          <a:bodyPr wrap="square">
            <a:normAutofit/>
          </a:bodyPr>
          <a:lstStyle>
            <a:lvl1pPr>
              <a:defRPr baseline="0">
                <a:solidFill>
                  <a:schemeClr val="tx1"/>
                </a:solidFill>
                <a:latin typeface="Arial" pitchFamily="34" charset="0"/>
                <a:ea typeface="微软雅黑" panose="020b0503020204020204" pitchFamily="34" charset="-122"/>
              </a:defRPr>
            </a:lvl1pPr>
            <a:lvl2pPr>
              <a:defRPr baseline="0">
                <a:solidFill>
                  <a:schemeClr val="tx1"/>
                </a:solidFill>
                <a:latin typeface="Arial" pitchFamily="34" charset="0"/>
                <a:ea typeface="微软雅黑" panose="020b0503020204020204" pitchFamily="34" charset="-122"/>
              </a:defRPr>
            </a:lvl2pPr>
            <a:lvl3pPr>
              <a:defRPr baseline="0">
                <a:solidFill>
                  <a:schemeClr val="tx1"/>
                </a:solidFill>
                <a:latin typeface="Arial" pitchFamily="34" charset="0"/>
                <a:ea typeface="微软雅黑" panose="020b0503020204020204" pitchFamily="34" charset="-122"/>
              </a:defRPr>
            </a:lvl3pPr>
            <a:lvl4pPr>
              <a:defRPr baseline="0">
                <a:solidFill>
                  <a:schemeClr val="tx1"/>
                </a:solidFill>
                <a:latin typeface="Arial" pitchFamily="34" charset="0"/>
                <a:ea typeface="微软雅黑" panose="020b0503020204020204" pitchFamily="34" charset="-122"/>
              </a:defRPr>
            </a:lvl4pPr>
            <a:lvl5pPr>
              <a:defRPr baseline="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1" name="矩形 10"/>
          <p:cNvSpPr/>
          <p:nvPr>
            <p:custDataLst>
              <p:tags r:id="rId1"/>
            </p:custDataLst>
          </p:nvPr>
        </p:nvSpPr>
        <p:spPr>
          <a:xfrm>
            <a:off x="0" y="0"/>
            <a:ext cx="12192000" cy="2664333"/>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0" name="图片 9"/>
          <p:cNvPicPr/>
          <p:nvPr>
            <p:custDataLst>
              <p:tags r:id="rId4"/>
            </p:custDataLst>
          </p:nvPr>
        </p:nvPicPr>
        <p:blipFill>
          <a:blip r:embed="rId3" r:link="rId2"/>
          <a:stretch>
            <a:fillRect/>
          </a:stretch>
        </p:blipFill>
        <p:spPr>
          <a:xfrm>
            <a:off x="0" y="0"/>
            <a:ext cx="720090" cy="588767"/>
          </a:xfrm>
          <a:prstGeom prst="rect">
            <a:avLst/>
          </a:prstGeom>
        </p:spPr>
      </p:pic>
      <p:pic>
        <p:nvPicPr>
          <p:cNvPr id="8" name="图片 7"/>
          <p:cNvPicPr/>
          <p:nvPr>
            <p:custDataLst>
              <p:tags r:id="rId7"/>
            </p:custDataLst>
          </p:nvPr>
        </p:nvPicPr>
        <p:blipFill>
          <a:blip r:embed="rId6" r:link="rId5"/>
          <a:stretch>
            <a:fillRect/>
          </a:stretch>
        </p:blipFill>
        <p:spPr>
          <a:xfrm>
            <a:off x="11471910" y="0"/>
            <a:ext cx="720090" cy="588767"/>
          </a:xfrm>
          <a:prstGeom prst="rect">
            <a:avLst/>
          </a:prstGeom>
        </p:spPr>
      </p:pic>
      <p:sp>
        <p:nvSpPr>
          <p:cNvPr id="2" name="标题 1"/>
          <p:cNvSpPr>
            <a:spLocks noGrp="1"/>
          </p:cNvSpPr>
          <p:nvPr>
            <p:ph type="title"/>
            <p:custDataLst>
              <p:tags r:id="rId8"/>
            </p:custDataLst>
          </p:nvPr>
        </p:nvSpPr>
        <p:spPr>
          <a:xfrm>
            <a:off x="612000" y="781200"/>
            <a:ext cx="10976400" cy="626400"/>
          </a:xfrm>
        </p:spPr>
        <p:txBody>
          <a:bodyPr wrap="square" anchor="ctr">
            <a:normAutofit/>
          </a:bodyPr>
          <a:lstStyle>
            <a:lvl1pPr algn="ctr">
              <a:defRPr sz="3600" baseline="0">
                <a:solidFill>
                  <a:schemeClr val="tx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11"/>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7" name="文本占位符 6"/>
          <p:cNvSpPr>
            <a:spLocks noGrp="1"/>
          </p:cNvSpPr>
          <p:nvPr>
            <p:ph type="body" sz="quarter" idx="13"/>
            <p:custDataLst>
              <p:tags r:id="rId12"/>
            </p:custDataLst>
          </p:nvPr>
        </p:nvSpPr>
        <p:spPr>
          <a:xfrm>
            <a:off x="612000" y="1659600"/>
            <a:ext cx="10975975" cy="828000"/>
          </a:xfrm>
        </p:spPr>
        <p:txBody>
          <a:bodyPr wrap="square">
            <a:normAutofit/>
          </a:bodyPr>
          <a:lstStyle>
            <a:lvl1pPr algn="ctr">
              <a:defRPr baseline="0">
                <a:solidFill>
                  <a:schemeClr val="tx1"/>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3"/>
            </p:custDataLst>
          </p:nvPr>
        </p:nvSpPr>
        <p:spPr>
          <a:xfrm>
            <a:off x="612775" y="2808000"/>
            <a:ext cx="10965600" cy="3430800"/>
          </a:xfrm>
        </p:spPr>
        <p:txBody>
          <a:bodyPr wrap="square">
            <a:normAutofit/>
          </a:bodyPr>
          <a:lstStyle>
            <a:lvl1pPr>
              <a:defRPr baseline="0">
                <a:solidFill>
                  <a:schemeClr val="tx1"/>
                </a:solidFill>
                <a:latin typeface="Arial" pitchFamily="34" charset="0"/>
                <a:ea typeface="微软雅黑" panose="020b0503020204020204" pitchFamily="34" charset="-122"/>
              </a:defRPr>
            </a:lvl1pPr>
            <a:lvl2pPr>
              <a:defRPr baseline="0">
                <a:solidFill>
                  <a:schemeClr val="tx1"/>
                </a:solidFill>
                <a:latin typeface="Arial" pitchFamily="34" charset="0"/>
                <a:ea typeface="微软雅黑" panose="020b0503020204020204" pitchFamily="34" charset="-122"/>
              </a:defRPr>
            </a:lvl2pPr>
            <a:lvl3pPr>
              <a:defRPr baseline="0">
                <a:solidFill>
                  <a:schemeClr val="tx1"/>
                </a:solidFill>
                <a:latin typeface="Arial" pitchFamily="34" charset="0"/>
                <a:ea typeface="微软雅黑" panose="020b0503020204020204" pitchFamily="34" charset="-122"/>
              </a:defRPr>
            </a:lvl3pPr>
            <a:lvl4pPr>
              <a:defRPr baseline="0">
                <a:solidFill>
                  <a:schemeClr val="tx1"/>
                </a:solidFill>
                <a:latin typeface="Arial" pitchFamily="34" charset="0"/>
                <a:ea typeface="微软雅黑" panose="020b0503020204020204" pitchFamily="34" charset="-122"/>
              </a:defRPr>
            </a:lvl4pPr>
            <a:lvl5pPr>
              <a:defRPr baseline="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11" name="矩形 10"/>
          <p:cNvSpPr/>
          <p:nvPr>
            <p:custDataLst>
              <p:tags r:id="rId1"/>
            </p:custDataLst>
          </p:nvPr>
        </p:nvSpPr>
        <p:spPr>
          <a:xfrm>
            <a:off x="0" y="5028971"/>
            <a:ext cx="12192000" cy="1829029"/>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0" name="图片 9"/>
          <p:cNvPicPr/>
          <p:nvPr>
            <p:custDataLst>
              <p:tags r:id="rId4"/>
            </p:custDataLst>
          </p:nvPr>
        </p:nvPicPr>
        <p:blipFill>
          <a:blip r:embed="rId3" r:link="rId2"/>
          <a:stretch>
            <a:fillRect/>
          </a:stretch>
        </p:blipFill>
        <p:spPr>
          <a:xfrm>
            <a:off x="0" y="0"/>
            <a:ext cx="720090" cy="588767"/>
          </a:xfrm>
          <a:prstGeom prst="rect">
            <a:avLst/>
          </a:prstGeom>
        </p:spPr>
      </p:pic>
      <p:pic>
        <p:nvPicPr>
          <p:cNvPr id="8" name="图片 7"/>
          <p:cNvPicPr/>
          <p:nvPr>
            <p:custDataLst>
              <p:tags r:id="rId7"/>
            </p:custDataLst>
          </p:nvPr>
        </p:nvPicPr>
        <p:blipFill>
          <a:blip r:embed="rId6" r:link="rId5"/>
          <a:stretch>
            <a:fillRect/>
          </a:stretch>
        </p:blipFill>
        <p:spPr>
          <a:xfrm>
            <a:off x="11471910" y="0"/>
            <a:ext cx="720090" cy="588767"/>
          </a:xfrm>
          <a:prstGeom prst="rect">
            <a:avLst/>
          </a:prstGeom>
        </p:spPr>
      </p:pic>
      <p:sp>
        <p:nvSpPr>
          <p:cNvPr id="2" name="标题 1"/>
          <p:cNvSpPr>
            <a:spLocks noGrp="1"/>
          </p:cNvSpPr>
          <p:nvPr>
            <p:ph type="title"/>
            <p:custDataLst>
              <p:tags r:id="rId8"/>
            </p:custDataLst>
          </p:nvPr>
        </p:nvSpPr>
        <p:spPr>
          <a:xfrm>
            <a:off x="604800" y="669600"/>
            <a:ext cx="10976400" cy="565200"/>
          </a:xfrm>
        </p:spPr>
        <p:txBody>
          <a:bodyPr wrap="square" anchor="ctr" anchorCtr="0">
            <a:normAutofit/>
          </a:bodyPr>
          <a:lstStyle>
            <a:lvl1pPr algn="ctr">
              <a:defRPr sz="3200" baseline="0">
                <a:solidFill>
                  <a:schemeClr val="tx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11"/>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7" name="内容占位符 6"/>
          <p:cNvSpPr>
            <a:spLocks noGrp="1"/>
          </p:cNvSpPr>
          <p:nvPr>
            <p:ph sz="quarter" idx="13"/>
            <p:custDataLst>
              <p:tags r:id="rId12"/>
            </p:custDataLst>
          </p:nvPr>
        </p:nvSpPr>
        <p:spPr>
          <a:xfrm>
            <a:off x="604837" y="1681200"/>
            <a:ext cx="10990800" cy="3211200"/>
          </a:xfrm>
        </p:spPr>
        <p:txBody>
          <a:bodyPr wrap="square">
            <a:normAutofit/>
          </a:bodyPr>
          <a:lstStyle>
            <a:lvl1pPr>
              <a:defRPr baseline="0">
                <a:solidFill>
                  <a:schemeClr val="tx1"/>
                </a:solidFill>
                <a:latin typeface="Arial" pitchFamily="34" charset="0"/>
                <a:ea typeface="微软雅黑" panose="020b0503020204020204" pitchFamily="34" charset="-122"/>
              </a:defRPr>
            </a:lvl1pPr>
            <a:lvl2pPr>
              <a:defRPr baseline="0">
                <a:solidFill>
                  <a:schemeClr val="tx1"/>
                </a:solidFill>
                <a:latin typeface="Arial" pitchFamily="34" charset="0"/>
                <a:ea typeface="微软雅黑" panose="020b0503020204020204" pitchFamily="34" charset="-122"/>
              </a:defRPr>
            </a:lvl2pPr>
            <a:lvl3pPr>
              <a:defRPr baseline="0">
                <a:solidFill>
                  <a:schemeClr val="tx1"/>
                </a:solidFill>
                <a:latin typeface="Arial" pitchFamily="34" charset="0"/>
                <a:ea typeface="微软雅黑" panose="020b0503020204020204" pitchFamily="34" charset="-122"/>
              </a:defRPr>
            </a:lvl3pPr>
            <a:lvl4pPr>
              <a:defRPr baseline="0">
                <a:solidFill>
                  <a:schemeClr val="tx1"/>
                </a:solidFill>
                <a:latin typeface="Arial" pitchFamily="34" charset="0"/>
                <a:ea typeface="微软雅黑" panose="020b0503020204020204" pitchFamily="34" charset="-122"/>
              </a:defRPr>
            </a:lvl4pPr>
            <a:lvl5pPr>
              <a:defRPr baseline="0">
                <a:solidFill>
                  <a:schemeClr val="tx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3"/>
            </p:custDataLst>
          </p:nvPr>
        </p:nvSpPr>
        <p:spPr>
          <a:xfrm>
            <a:off x="594000" y="5180400"/>
            <a:ext cx="11001600" cy="1011600"/>
          </a:xfrm>
        </p:spPr>
        <p:txBody>
          <a:bodyPr wrap="square">
            <a:normAutofit/>
          </a:bodyPr>
          <a:lstStyle>
            <a:lvl1pPr>
              <a:defRPr baseline="0">
                <a:solidFill>
                  <a:schemeClr val="tx1"/>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4" name="矩形 13"/>
          <p:cNvSpPr/>
          <p:nvPr userDrawn="1">
            <p:custDataLst>
              <p:tags r:id="rId1"/>
            </p:custDataLst>
          </p:nvPr>
        </p:nvSpPr>
        <p:spPr>
          <a:xfrm>
            <a:off x="635" y="0"/>
            <a:ext cx="12191365" cy="914400"/>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endParaRPr lang="en-US" altLang="zh-CN">
              <a:ln>
                <a:solidFill>
                  <a:srgbClr val="1C3680"/>
                </a:solidFill>
              </a:ln>
              <a:solidFill>
                <a:schemeClr val="tx1"/>
              </a:solidFill>
              <a:effectLst>
                <a:outerShdw blurRad="38100" dist="19050" dir="2700000" algn="tl" rotWithShape="0">
                  <a:schemeClr val="dk1">
                    <a:alpha val="40000"/>
                  </a:schemeClr>
                </a:outerShdw>
              </a:effectLst>
            </a:endParaRPr>
          </a:p>
          <a:p>
            <a:pPr algn="r"/>
            <a:endParaRPr lang="en-US" altLang="zh-CN">
              <a:ln>
                <a:solidFill>
                  <a:srgbClr val="1C3680"/>
                </a:solidFill>
              </a:ln>
              <a:solidFill>
                <a:schemeClr val="tx1"/>
              </a:solidFill>
              <a:effectLst>
                <a:outerShdw blurRad="38100" dist="19050" dir="2700000" algn="tl" rotWithShape="0">
                  <a:schemeClr val="dk1">
                    <a:alpha val="40000"/>
                  </a:schemeClr>
                </a:outerShdw>
              </a:effectLst>
            </a:endParaRPr>
          </a:p>
          <a:p>
            <a:pPr algn="r"/>
            <a:endParaRPr lang="en-US" altLang="zh-CN">
              <a:ln>
                <a:solidFill>
                  <a:srgbClr val="1C3680"/>
                </a:solidFill>
              </a:ln>
              <a:solidFill>
                <a:schemeClr val="tx1"/>
              </a:solidFill>
              <a:effectLst>
                <a:outerShdw blurRad="38100" dist="19050" dir="2700000" algn="tl" rotWithShape="0">
                  <a:schemeClr val="dk1">
                    <a:alpha val="40000"/>
                  </a:schemeClr>
                </a:outerShdw>
              </a:effectLst>
            </a:endParaRPr>
          </a:p>
        </p:txBody>
      </p:sp>
      <p:pic>
        <p:nvPicPr>
          <p:cNvPr id="12" name="图片 11"/>
          <p:cNvPicPr/>
          <p:nvPr userDrawn="1">
            <p:custDataLst>
              <p:tags r:id="rId4"/>
            </p:custDataLst>
          </p:nvPr>
        </p:nvPicPr>
        <p:blipFill>
          <a:blip r:embed="rId3" r:link="rId2"/>
          <a:stretch>
            <a:fillRect/>
          </a:stretch>
        </p:blipFill>
        <p:spPr>
          <a:xfrm>
            <a:off x="11471910" y="6269233"/>
            <a:ext cx="720090" cy="588767"/>
          </a:xfrm>
          <a:prstGeom prst="rect">
            <a:avLst/>
          </a:prstGeom>
        </p:spPr>
      </p:pic>
      <p:pic>
        <p:nvPicPr>
          <p:cNvPr id="10" name="图片 9"/>
          <p:cNvPicPr/>
          <p:nvPr userDrawn="1">
            <p:custDataLst>
              <p:tags r:id="rId7"/>
            </p:custDataLst>
          </p:nvPr>
        </p:nvPicPr>
        <p:blipFill>
          <a:blip r:embed="rId6" r:link="rId5"/>
          <a:stretch>
            <a:fillRect/>
          </a:stretch>
        </p:blipFill>
        <p:spPr>
          <a:xfrm>
            <a:off x="0" y="6269233"/>
            <a:ext cx="720090" cy="588767"/>
          </a:xfrm>
          <a:prstGeom prst="rect">
            <a:avLst/>
          </a:prstGeom>
        </p:spPr>
      </p:pic>
      <p:pic>
        <p:nvPicPr>
          <p:cNvPr id="32776" name="图片 20" descr="LOGO - 副本_副本"/>
          <p:cNvPicPr>
            <a:picLocks noChangeAspect="1"/>
          </p:cNvPicPr>
          <p:nvPr userDrawn="1">
            <p:custDataLst>
              <p:tags r:id="rId9"/>
            </p:custDataLst>
          </p:nvPr>
        </p:nvPicPr>
        <p:blipFill>
          <a:blip r:embed="rId8"/>
          <a:stretch>
            <a:fillRect/>
          </a:stretch>
        </p:blipFill>
        <p:spPr>
          <a:xfrm>
            <a:off x="379413" y="26988"/>
            <a:ext cx="773112" cy="887412"/>
          </a:xfrm>
          <a:prstGeom prst="rect">
            <a:avLst/>
          </a:prstGeom>
          <a:noFill/>
          <a:ln w="9525">
            <a:noFill/>
          </a:ln>
        </p:spPr>
      </p:pic>
      <p:sp>
        <p:nvSpPr>
          <p:cNvPr id="3" name="矩形 2"/>
          <p:cNvSpPr/>
          <p:nvPr userDrawn="1">
            <p:custDataLst>
              <p:tags r:id="rId10"/>
            </p:custDataLst>
          </p:nvPr>
        </p:nvSpPr>
        <p:spPr>
          <a:xfrm>
            <a:off x="609034" y="1350010"/>
            <a:ext cx="10974649" cy="4572000"/>
          </a:xfrm>
          <a:prstGeom prst="rect">
            <a:avLst/>
          </a:prstGeom>
          <a:solidFill>
            <a:schemeClr val="bg2"/>
          </a:solidFill>
          <a:ln>
            <a:noFill/>
          </a:ln>
          <a:effectLst>
            <a:outerShdw blurRad="127000" dist="38100" dir="5400000" algn="t" rotWithShape="0">
              <a:schemeClr val="tx1">
                <a:lumMod val="95000"/>
                <a:lumOff val="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600" b="1" i="0" u="none" strike="noStrike" kern="1200" cap="none" spc="0" normalizeH="0" baseline="0" noProof="0">
              <a:ln>
                <a:noFill/>
              </a:ln>
              <a:solidFill>
                <a:prstClr val="white"/>
              </a:solidFill>
              <a:effectLst/>
              <a:uLnTx/>
              <a:uFillTx/>
              <a:latin typeface="Arial" pitchFamily="34" charset="0"/>
              <a:ea typeface="微软雅黑" panose="020b0503020204020204" pitchFamily="34" charset="-122"/>
              <a:cs typeface="+mn-cs"/>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bg2"/>
        </a:solidFill>
        <a:effectLst/>
      </p:bgPr>
    </p:bg>
    <p:spTree>
      <p:nvGrpSpPr>
        <p:cNvPr id="1" name=""/>
        <p:cNvGrpSpPr/>
        <p:nvPr/>
      </p:nvGrpSpPr>
      <p:grpSpPr>
        <a:xfrm>
          <a:off x="0" y="0"/>
          <a:ext cx="0" cy="0"/>
        </a:xfrm>
      </p:grpSpPr>
      <p:sp>
        <p:nvSpPr>
          <p:cNvPr id="10" name="矩形 9"/>
          <p:cNvSpPr/>
          <p:nvPr>
            <p:custDataLst>
              <p:tags r:id="rId1"/>
            </p:custDataLst>
          </p:nvPr>
        </p:nvSpPr>
        <p:spPr>
          <a:xfrm>
            <a:off x="0" y="953691"/>
            <a:ext cx="12192000" cy="4950618"/>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9" name="图片 8"/>
          <p:cNvPicPr/>
          <p:nvPr>
            <p:custDataLst>
              <p:tags r:id="rId4"/>
            </p:custDataLst>
          </p:nvPr>
        </p:nvPicPr>
        <p:blipFill>
          <a:blip r:embed="rId3" r:link="rId2"/>
          <a:stretch>
            <a:fillRect/>
          </a:stretch>
        </p:blipFill>
        <p:spPr>
          <a:xfrm>
            <a:off x="10571797" y="5533275"/>
            <a:ext cx="1620202" cy="1324725"/>
          </a:xfrm>
          <a:prstGeom prst="rect">
            <a:avLst/>
          </a:prstGeom>
        </p:spPr>
      </p:pic>
      <p:pic>
        <p:nvPicPr>
          <p:cNvPr id="8" name="图片 7"/>
          <p:cNvPicPr/>
          <p:nvPr>
            <p:custDataLst>
              <p:tags r:id="rId7"/>
            </p:custDataLst>
          </p:nvPr>
        </p:nvPicPr>
        <p:blipFill>
          <a:blip r:embed="rId6" r:link="rId5"/>
          <a:stretch>
            <a:fillRect/>
          </a:stretch>
        </p:blipFill>
        <p:spPr>
          <a:xfrm>
            <a:off x="0" y="5533275"/>
            <a:ext cx="1620202" cy="1324725"/>
          </a:xfrm>
          <a:prstGeom prst="rect">
            <a:avLst/>
          </a:prstGeom>
        </p:spPr>
      </p:pic>
      <p:sp>
        <p:nvSpPr>
          <p:cNvPr id="2" name="标题 1"/>
          <p:cNvSpPr>
            <a:spLocks noGrp="1"/>
          </p:cNvSpPr>
          <p:nvPr>
            <p:ph type="title" hasCustomPrompt="1"/>
            <p:custDataLst>
              <p:tags r:id="rId8"/>
            </p:custDataLst>
          </p:nvPr>
        </p:nvSpPr>
        <p:spPr>
          <a:xfrm>
            <a:off x="1522800" y="1339200"/>
            <a:ext cx="9144000" cy="2386800"/>
          </a:xfrm>
        </p:spPr>
        <p:txBody>
          <a:bodyPr wrap="square" anchor="b">
            <a:normAutofit/>
          </a:bodyPr>
          <a:lstStyle>
            <a:lvl1pPr algn="ctr">
              <a:defRPr sz="6000" baseline="0">
                <a:solidFill>
                  <a:schemeClr val="tx1"/>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9"/>
            </p:custDataLst>
          </p:nvPr>
        </p:nvSpPr>
        <p:spPr>
          <a:xfrm>
            <a:off x="879742" y="6349833"/>
            <a:ext cx="2700000" cy="316800"/>
          </a:xfrm>
        </p:spPr>
        <p:txBody>
          <a:bodyPr wrap="square">
            <a:normAutofit/>
          </a:bodyPr>
          <a:lstStyle>
            <a:lvl1pPr>
              <a:defRPr>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a:xfrm>
            <a:off x="4116000" y="6349833"/>
            <a:ext cx="3960000" cy="316800"/>
          </a:xfrm>
        </p:spPr>
        <p:txBody>
          <a:bodyPr wrap="square">
            <a:normAutofit/>
          </a:bodyPr>
          <a:lstStyle>
            <a:lvl1pPr>
              <a:defRPr>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11"/>
            </p:custDataLst>
          </p:nvPr>
        </p:nvSpPr>
        <p:spPr>
          <a:xfrm>
            <a:off x="8610600" y="6349833"/>
            <a:ext cx="2700000" cy="316800"/>
          </a:xfrm>
        </p:spPr>
        <p:txBody>
          <a:bodyPr wrap="square">
            <a:normAutofit/>
          </a:bodyPr>
          <a:lstStyle>
            <a:lvl1pPr>
              <a:defRPr>
                <a:latin typeface="Arial" pitchFamily="34" charset="0"/>
                <a:ea typeface="微软雅黑" panose="020b0503020204020204" pitchFamily="34" charset="-122"/>
              </a:defRPr>
            </a:lvl1pPr>
          </a:lstStyle>
          <a:p>
            <a:fld id="{49AE70B2-8BF9-45C0-BB95-33D1B9D3A854}" type="slidenum">
              <a:rPr lang="zh-CN" altLang="en-US" smtClean="0"/>
              <a:t>0</a:t>
            </a:fld>
            <a:endParaRPr lang="zh-CN" altLang="en-US"/>
          </a:p>
        </p:txBody>
      </p:sp>
      <p:sp>
        <p:nvSpPr>
          <p:cNvPr id="7" name="文本占位符 6"/>
          <p:cNvSpPr>
            <a:spLocks noGrp="1"/>
          </p:cNvSpPr>
          <p:nvPr>
            <p:ph type="body" sz="quarter" idx="13"/>
            <p:custDataLst>
              <p:tags r:id="rId12"/>
            </p:custDataLst>
          </p:nvPr>
        </p:nvSpPr>
        <p:spPr>
          <a:xfrm>
            <a:off x="1522413" y="3862800"/>
            <a:ext cx="9144000" cy="1656000"/>
          </a:xfrm>
        </p:spPr>
        <p:txBody>
          <a:bodyPr wrap="square">
            <a:normAutofit/>
          </a:bodyPr>
          <a:lstStyle>
            <a:lvl1pPr algn="ctr">
              <a:defRPr baseline="0">
                <a:solidFill>
                  <a:schemeClr val="tx1"/>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tags" Target="../tags/tag131.xml" /><Relationship Id="rId26" Type="http://schemas.openxmlformats.org/officeDocument/2006/relationships/tags" Target="../tags/tag132.xml" /><Relationship Id="rId27" Type="http://schemas.openxmlformats.org/officeDocument/2006/relationships/tags" Target="../tags/tag133.xml" /><Relationship Id="rId28" Type="http://schemas.openxmlformats.org/officeDocument/2006/relationships/tags" Target="../tags/tag134.xml" /><Relationship Id="rId29" Type="http://schemas.openxmlformats.org/officeDocument/2006/relationships/tags" Target="../tags/tag135.xml" /><Relationship Id="rId3" Type="http://schemas.openxmlformats.org/officeDocument/2006/relationships/slideLayout" Target="../slideLayouts/slideLayout14.xml" /><Relationship Id="rId30" Type="http://schemas.openxmlformats.org/officeDocument/2006/relationships/tags" Target="../tags/tag136.xml" /><Relationship Id="rId31"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25"/>
            </p:custDataLst>
          </p:nvPr>
        </p:nvSpPr>
        <p:spPr>
          <a:xfrm>
            <a:off x="669882" y="443230"/>
            <a:ext cx="10852237" cy="441964"/>
          </a:xfrm>
          <a:prstGeom prst="rect">
            <a:avLst/>
          </a:prstGeom>
        </p:spPr>
        <p:txBody>
          <a:bodyPr vert="horz" wrap="square"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6"/>
            </p:custDataLst>
          </p:nvPr>
        </p:nvSpPr>
        <p:spPr>
          <a:xfrm>
            <a:off x="669882" y="961398"/>
            <a:ext cx="10852237" cy="5388907"/>
          </a:xfrm>
          <a:prstGeom prst="rect">
            <a:avLst/>
          </a:prstGeom>
        </p:spPr>
        <p:txBody>
          <a:bodyPr vert="horz" wrap="square"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7"/>
            </p:custDataLst>
          </p:nvPr>
        </p:nvSpPr>
        <p:spPr>
          <a:xfrm>
            <a:off x="879742" y="6349833"/>
            <a:ext cx="2700000" cy="316800"/>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8"/>
            </p:custDataLst>
          </p:nvPr>
        </p:nvSpPr>
        <p:spPr>
          <a:xfrm>
            <a:off x="4116000" y="6349833"/>
            <a:ext cx="3960000" cy="316800"/>
          </a:xfrm>
          <a:prstGeom prst="rect">
            <a:avLst/>
          </a:prstGeom>
        </p:spPr>
        <p:txBody>
          <a:bodyPr vert="horz" wrap="square"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9"/>
            </p:custDataLst>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3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image" Target="../media/image7.png" /><Relationship Id="rId14" Type="http://schemas.openxmlformats.org/officeDocument/2006/relationships/tags" Target="../tags/tag150.xml" /><Relationship Id="rId15" Type="http://schemas.openxmlformats.org/officeDocument/2006/relationships/tags" Target="../tags/tag151.xml" /><Relationship Id="rId2" Type="http://schemas.openxmlformats.org/officeDocument/2006/relationships/notesSlide" Target="../notesSlides/notesSlide2.xml" /><Relationship Id="rId3" Type="http://schemas.openxmlformats.org/officeDocument/2006/relationships/tags" Target="../tags/tag140.xml" /><Relationship Id="rId4" Type="http://schemas.openxmlformats.org/officeDocument/2006/relationships/tags" Target="../tags/tag141.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14" Type="http://schemas.openxmlformats.org/officeDocument/2006/relationships/tags" Target="../tags/tag159.xml" /><Relationship Id="rId15" Type="http://schemas.openxmlformats.org/officeDocument/2006/relationships/image" Target="../media/image7.png" /><Relationship Id="rId16" Type="http://schemas.openxmlformats.org/officeDocument/2006/relationships/tags" Target="../tags/tag160.xml" /><Relationship Id="rId17" Type="http://schemas.openxmlformats.org/officeDocument/2006/relationships/tags" Target="../tags/tag161.xml" /><Relationship Id="rId2" Type="http://schemas.openxmlformats.org/officeDocument/2006/relationships/notesSlide" Target="../notesSlides/notesSlide3.xml" /><Relationship Id="rId3" Type="http://schemas.openxmlformats.org/officeDocument/2006/relationships/image" Target="file:///C:\Users\1V994W2\PycharmProjects\PPT_Background_Generation\pic_temp\0_pic_quater_right_down.png" TargetMode="External" /><Relationship Id="rId4" Type="http://schemas.openxmlformats.org/officeDocument/2006/relationships/image" Target="../media/image2.png" /><Relationship Id="rId5" Type="http://schemas.openxmlformats.org/officeDocument/2006/relationships/tags" Target="../tags/tag152.xml" /><Relationship Id="rId6" Type="http://schemas.openxmlformats.org/officeDocument/2006/relationships/image" Target="file:///C:\Users\1V994W2\PycharmProjects\PPT_Background_Generation\pic_temp\1_pic_quater_left_down.png" TargetMode="External" /><Relationship Id="rId7" Type="http://schemas.openxmlformats.org/officeDocument/2006/relationships/image" Target="../media/image3.png" /><Relationship Id="rId8" Type="http://schemas.openxmlformats.org/officeDocument/2006/relationships/tags" Target="../tags/tag153.xml" /><Relationship Id="rId9" Type="http://schemas.openxmlformats.org/officeDocument/2006/relationships/tags" Target="../tags/tag15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65.xml" /><Relationship Id="rId11" Type="http://schemas.openxmlformats.org/officeDocument/2006/relationships/tags" Target="../tags/tag166.xml" /><Relationship Id="rId12" Type="http://schemas.openxmlformats.org/officeDocument/2006/relationships/tags" Target="../tags/tag167.xml" /><Relationship Id="rId13" Type="http://schemas.openxmlformats.org/officeDocument/2006/relationships/tags" Target="../tags/tag168.xml" /><Relationship Id="rId14" Type="http://schemas.openxmlformats.org/officeDocument/2006/relationships/tags" Target="../tags/tag169.xml" /><Relationship Id="rId15" Type="http://schemas.openxmlformats.org/officeDocument/2006/relationships/tags" Target="../tags/tag170.xml" /><Relationship Id="rId16" Type="http://schemas.openxmlformats.org/officeDocument/2006/relationships/tags" Target="../tags/tag171.xml" /><Relationship Id="rId17" Type="http://schemas.openxmlformats.org/officeDocument/2006/relationships/tags" Target="../tags/tag172.xml" /><Relationship Id="rId18" Type="http://schemas.openxmlformats.org/officeDocument/2006/relationships/tags" Target="../tags/tag173.xml" /><Relationship Id="rId19" Type="http://schemas.openxmlformats.org/officeDocument/2006/relationships/tags" Target="../tags/tag174.xml" /><Relationship Id="rId2" Type="http://schemas.openxmlformats.org/officeDocument/2006/relationships/notesSlide" Target="../notesSlides/notesSlide4.xml" /><Relationship Id="rId20" Type="http://schemas.openxmlformats.org/officeDocument/2006/relationships/tags" Target="../tags/tag175.xml" /><Relationship Id="rId21" Type="http://schemas.openxmlformats.org/officeDocument/2006/relationships/tags" Target="../tags/tag176.xml" /><Relationship Id="rId22" Type="http://schemas.openxmlformats.org/officeDocument/2006/relationships/tags" Target="../tags/tag177.xml" /><Relationship Id="rId23" Type="http://schemas.openxmlformats.org/officeDocument/2006/relationships/image" Target="../media/image7.png" /><Relationship Id="rId24" Type="http://schemas.openxmlformats.org/officeDocument/2006/relationships/tags" Target="../tags/tag178.xml" /><Relationship Id="rId25" Type="http://schemas.openxmlformats.org/officeDocument/2006/relationships/tags" Target="../tags/tag179.xml" /><Relationship Id="rId3" Type="http://schemas.openxmlformats.org/officeDocument/2006/relationships/tags" Target="../tags/tag162.xml" /><Relationship Id="rId4" Type="http://schemas.openxmlformats.org/officeDocument/2006/relationships/image" Target="file:///C:\Users\1V994W2\PycharmProjects\PPT_Background_Generation\pic_temp\0_pic_quater_right_down.png" TargetMode="External" /><Relationship Id="rId5" Type="http://schemas.openxmlformats.org/officeDocument/2006/relationships/image" Target="../media/image2.png" /><Relationship Id="rId6" Type="http://schemas.openxmlformats.org/officeDocument/2006/relationships/tags" Target="../tags/tag163.xml" /><Relationship Id="rId7" Type="http://schemas.openxmlformats.org/officeDocument/2006/relationships/image" Target="file:///C:\Users\1V994W2\PycharmProjects\PPT_Background_Generation\pic_temp\1_pic_quater_left_down.png" TargetMode="External" /><Relationship Id="rId8" Type="http://schemas.openxmlformats.org/officeDocument/2006/relationships/image" Target="../media/image3.png" /><Relationship Id="rId9" Type="http://schemas.openxmlformats.org/officeDocument/2006/relationships/tags" Target="../tags/tag16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14" Type="http://schemas.openxmlformats.org/officeDocument/2006/relationships/tags" Target="../tags/tag187.xml" /><Relationship Id="rId15" Type="http://schemas.openxmlformats.org/officeDocument/2006/relationships/image" Target="../media/image7.png" /><Relationship Id="rId16" Type="http://schemas.openxmlformats.org/officeDocument/2006/relationships/tags" Target="../tags/tag188.xml" /><Relationship Id="rId17" Type="http://schemas.openxmlformats.org/officeDocument/2006/relationships/tags" Target="../tags/tag189.xml" /><Relationship Id="rId2" Type="http://schemas.openxmlformats.org/officeDocument/2006/relationships/notesSlide" Target="../notesSlides/notesSlide5.xml" /><Relationship Id="rId3" Type="http://schemas.openxmlformats.org/officeDocument/2006/relationships/image" Target="file:///C:\Users\1V994W2\PycharmProjects\PPT_Background_Generation\pic_temp\0_pic_quater_right_down.png" TargetMode="External" /><Relationship Id="rId4" Type="http://schemas.openxmlformats.org/officeDocument/2006/relationships/image" Target="../media/image2.png" /><Relationship Id="rId5" Type="http://schemas.openxmlformats.org/officeDocument/2006/relationships/tags" Target="../tags/tag180.xml" /><Relationship Id="rId6" Type="http://schemas.openxmlformats.org/officeDocument/2006/relationships/image" Target="file:///C:\Users\1V994W2\PycharmProjects\PPT_Background_Generation\pic_temp\1_pic_quater_left_down.png" TargetMode="External" /><Relationship Id="rId7" Type="http://schemas.openxmlformats.org/officeDocument/2006/relationships/image" Target="../media/image3.png" /><Relationship Id="rId8" Type="http://schemas.openxmlformats.org/officeDocument/2006/relationships/tags" Target="../tags/tag181.xml" /><Relationship Id="rId9" Type="http://schemas.openxmlformats.org/officeDocument/2006/relationships/tags" Target="../tags/tag1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14" Type="http://schemas.openxmlformats.org/officeDocument/2006/relationships/tags" Target="../tags/tag197.xml" /><Relationship Id="rId15" Type="http://schemas.openxmlformats.org/officeDocument/2006/relationships/tags" Target="../tags/tag198.xml" /><Relationship Id="rId16" Type="http://schemas.openxmlformats.org/officeDocument/2006/relationships/tags" Target="../tags/tag199.xml" /><Relationship Id="rId17" Type="http://schemas.openxmlformats.org/officeDocument/2006/relationships/tags" Target="../tags/tag200.xml" /><Relationship Id="rId18" Type="http://schemas.openxmlformats.org/officeDocument/2006/relationships/image" Target="../media/image7.png" /><Relationship Id="rId19" Type="http://schemas.openxmlformats.org/officeDocument/2006/relationships/tags" Target="../tags/tag201.xml" /><Relationship Id="rId2" Type="http://schemas.openxmlformats.org/officeDocument/2006/relationships/notesSlide" Target="../notesSlides/notesSlide6.xml" /><Relationship Id="rId20" Type="http://schemas.openxmlformats.org/officeDocument/2006/relationships/tags" Target="../tags/tag202.xml" /><Relationship Id="rId3" Type="http://schemas.openxmlformats.org/officeDocument/2006/relationships/image" Target="file:///C:\Users\1V994W2\PycharmProjects\PPT_Background_Generation\pic_temp\0_pic_quater_right_down.png" TargetMode="External" /><Relationship Id="rId4" Type="http://schemas.openxmlformats.org/officeDocument/2006/relationships/image" Target="../media/image2.png" /><Relationship Id="rId5" Type="http://schemas.openxmlformats.org/officeDocument/2006/relationships/tags" Target="../tags/tag190.xml" /><Relationship Id="rId6" Type="http://schemas.openxmlformats.org/officeDocument/2006/relationships/image" Target="file:///C:\Users\1V994W2\PycharmProjects\PPT_Background_Generation\pic_temp\1_pic_quater_left_down.png" TargetMode="External" /><Relationship Id="rId7" Type="http://schemas.openxmlformats.org/officeDocument/2006/relationships/image" Target="../media/image3.png" /><Relationship Id="rId8" Type="http://schemas.openxmlformats.org/officeDocument/2006/relationships/tags" Target="../tags/tag191.xml" /><Relationship Id="rId9" Type="http://schemas.openxmlformats.org/officeDocument/2006/relationships/tags" Target="../tags/tag19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7.png"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tags" Target="../tags/tag205.xml" /><Relationship Id="rId7" Type="http://schemas.openxmlformats.org/officeDocument/2006/relationships/tags" Target="../tags/tag20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14" Type="http://schemas.openxmlformats.org/officeDocument/2006/relationships/tags" Target="../tags/tag214.xml" /><Relationship Id="rId15" Type="http://schemas.openxmlformats.org/officeDocument/2006/relationships/tags" Target="../tags/tag215.xml" /><Relationship Id="rId16" Type="http://schemas.openxmlformats.org/officeDocument/2006/relationships/tags" Target="../tags/tag216.xml" /><Relationship Id="rId17" Type="http://schemas.openxmlformats.org/officeDocument/2006/relationships/tags" Target="../tags/tag217.xml" /><Relationship Id="rId18" Type="http://schemas.openxmlformats.org/officeDocument/2006/relationships/tags" Target="../tags/tag218.xml" /><Relationship Id="rId19" Type="http://schemas.openxmlformats.org/officeDocument/2006/relationships/tags" Target="../tags/tag219.xml" /><Relationship Id="rId2" Type="http://schemas.openxmlformats.org/officeDocument/2006/relationships/notesSlide" Target="../notesSlides/notesSlide8.xml" /><Relationship Id="rId20" Type="http://schemas.openxmlformats.org/officeDocument/2006/relationships/tags" Target="../tags/tag220.xml" /><Relationship Id="rId21" Type="http://schemas.openxmlformats.org/officeDocument/2006/relationships/tags" Target="../tags/tag221.xml" /><Relationship Id="rId22" Type="http://schemas.openxmlformats.org/officeDocument/2006/relationships/tags" Target="../tags/tag222.xml" /><Relationship Id="rId23" Type="http://schemas.openxmlformats.org/officeDocument/2006/relationships/tags" Target="../tags/tag223.xml" /><Relationship Id="rId24" Type="http://schemas.openxmlformats.org/officeDocument/2006/relationships/tags" Target="../tags/tag224.xml" /><Relationship Id="rId25" Type="http://schemas.openxmlformats.org/officeDocument/2006/relationships/tags" Target="../tags/tag225.xml" /><Relationship Id="rId26" Type="http://schemas.openxmlformats.org/officeDocument/2006/relationships/tags" Target="../tags/tag226.xml" /><Relationship Id="rId27" Type="http://schemas.openxmlformats.org/officeDocument/2006/relationships/tags" Target="../tags/tag227.xml" /><Relationship Id="rId28" Type="http://schemas.openxmlformats.org/officeDocument/2006/relationships/tags" Target="../tags/tag228.xml" /><Relationship Id="rId29" Type="http://schemas.openxmlformats.org/officeDocument/2006/relationships/tags" Target="../tags/tag229.xml" /><Relationship Id="rId3" Type="http://schemas.openxmlformats.org/officeDocument/2006/relationships/tags" Target="../tags/tag207.xml" /><Relationship Id="rId30" Type="http://schemas.openxmlformats.org/officeDocument/2006/relationships/tags" Target="../tags/tag230.xml" /><Relationship Id="rId31" Type="http://schemas.openxmlformats.org/officeDocument/2006/relationships/tags" Target="../tags/tag231.xml" /><Relationship Id="rId32" Type="http://schemas.openxmlformats.org/officeDocument/2006/relationships/tags" Target="../tags/tag232.xml" /><Relationship Id="rId33" Type="http://schemas.openxmlformats.org/officeDocument/2006/relationships/tags" Target="../tags/tag233.xml" /><Relationship Id="rId34" Type="http://schemas.openxmlformats.org/officeDocument/2006/relationships/tags" Target="../tags/tag234.xml" /><Relationship Id="rId35" Type="http://schemas.openxmlformats.org/officeDocument/2006/relationships/tags" Target="../tags/tag235.xml" /><Relationship Id="rId36" Type="http://schemas.openxmlformats.org/officeDocument/2006/relationships/tags" Target="../tags/tag236.xml" /><Relationship Id="rId37" Type="http://schemas.openxmlformats.org/officeDocument/2006/relationships/tags" Target="../tags/tag237.xml" /><Relationship Id="rId38" Type="http://schemas.openxmlformats.org/officeDocument/2006/relationships/tags" Target="../tags/tag238.xml" /><Relationship Id="rId39" Type="http://schemas.openxmlformats.org/officeDocument/2006/relationships/tags" Target="../tags/tag239.xml" /><Relationship Id="rId4" Type="http://schemas.openxmlformats.org/officeDocument/2006/relationships/image" Target="file:///C:\Users\1V994W2\PycharmProjects\PPT_Background_Generation\pic_temp\0_pic_quater_right_down.png" TargetMode="External" /><Relationship Id="rId40" Type="http://schemas.openxmlformats.org/officeDocument/2006/relationships/tags" Target="../tags/tag240.xml" /><Relationship Id="rId41" Type="http://schemas.openxmlformats.org/officeDocument/2006/relationships/tags" Target="../tags/tag241.xml" /><Relationship Id="rId42" Type="http://schemas.openxmlformats.org/officeDocument/2006/relationships/tags" Target="../tags/tag242.xml" /><Relationship Id="rId43" Type="http://schemas.openxmlformats.org/officeDocument/2006/relationships/tags" Target="../tags/tag243.xml" /><Relationship Id="rId44" Type="http://schemas.openxmlformats.org/officeDocument/2006/relationships/tags" Target="../tags/tag244.xml" /><Relationship Id="rId45" Type="http://schemas.openxmlformats.org/officeDocument/2006/relationships/image" Target="../media/image7.png" /><Relationship Id="rId46" Type="http://schemas.openxmlformats.org/officeDocument/2006/relationships/tags" Target="../tags/tag245.xml" /><Relationship Id="rId47" Type="http://schemas.openxmlformats.org/officeDocument/2006/relationships/tags" Target="../tags/tag246.xml" /><Relationship Id="rId5" Type="http://schemas.openxmlformats.org/officeDocument/2006/relationships/image" Target="../media/image2.png" /><Relationship Id="rId6" Type="http://schemas.openxmlformats.org/officeDocument/2006/relationships/tags" Target="../tags/tag208.xml" /><Relationship Id="rId7" Type="http://schemas.openxmlformats.org/officeDocument/2006/relationships/image" Target="file:///C:\Users\1V994W2\PycharmProjects\PPT_Background_Generation\pic_temp\1_pic_quater_left_down.png" TargetMode="External" /><Relationship Id="rId8" Type="http://schemas.openxmlformats.org/officeDocument/2006/relationships/image" Target="../media/image3.png" /><Relationship Id="rId9" Type="http://schemas.openxmlformats.org/officeDocument/2006/relationships/tags" Target="../tags/tag20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0.xml" /><Relationship Id="rId11" Type="http://schemas.openxmlformats.org/officeDocument/2006/relationships/tags" Target="../tags/tag251.xml" /><Relationship Id="rId12" Type="http://schemas.openxmlformats.org/officeDocument/2006/relationships/tags" Target="../tags/tag252.xml" /><Relationship Id="rId13" Type="http://schemas.openxmlformats.org/officeDocument/2006/relationships/tags" Target="../tags/tag253.xml" /><Relationship Id="rId14" Type="http://schemas.openxmlformats.org/officeDocument/2006/relationships/tags" Target="../tags/tag254.xml" /><Relationship Id="rId15" Type="http://schemas.openxmlformats.org/officeDocument/2006/relationships/tags" Target="../tags/tag255.xml" /><Relationship Id="rId16" Type="http://schemas.openxmlformats.org/officeDocument/2006/relationships/tags" Target="../tags/tag256.xml" /><Relationship Id="rId17" Type="http://schemas.openxmlformats.org/officeDocument/2006/relationships/image" Target="../media/image7.png" /><Relationship Id="rId18" Type="http://schemas.openxmlformats.org/officeDocument/2006/relationships/tags" Target="../tags/tag257.xml" /><Relationship Id="rId19" Type="http://schemas.openxmlformats.org/officeDocument/2006/relationships/tags" Target="../tags/tag258.xml" /><Relationship Id="rId2" Type="http://schemas.openxmlformats.org/officeDocument/2006/relationships/notesSlide" Target="../notesSlides/notesSlide9.xml" /><Relationship Id="rId3" Type="http://schemas.openxmlformats.org/officeDocument/2006/relationships/image" Target="file:///C:\Users\1V994W2\PycharmProjects\PPT_Background_Generation\pic_temp\0_pic_quater_right_down.png" TargetMode="External" /><Relationship Id="rId4" Type="http://schemas.openxmlformats.org/officeDocument/2006/relationships/image" Target="../media/image2.png" /><Relationship Id="rId5" Type="http://schemas.openxmlformats.org/officeDocument/2006/relationships/tags" Target="../tags/tag247.xml" /><Relationship Id="rId6" Type="http://schemas.openxmlformats.org/officeDocument/2006/relationships/image" Target="file:///C:\Users\1V994W2\PycharmProjects\PPT_Background_Generation\pic_temp\1_pic_quater_left_down.png" TargetMode="External" /><Relationship Id="rId7" Type="http://schemas.openxmlformats.org/officeDocument/2006/relationships/image" Target="../media/image3.png" /><Relationship Id="rId8" Type="http://schemas.openxmlformats.org/officeDocument/2006/relationships/tags" Target="../tags/tag248.xml" /><Relationship Id="rId9" Type="http://schemas.openxmlformats.org/officeDocument/2006/relationships/tags" Target="../tags/tag24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tags" Target="../tags/tag266.xml" /><Relationship Id="rId15" Type="http://schemas.openxmlformats.org/officeDocument/2006/relationships/image" Target="../media/image7.png" /><Relationship Id="rId16" Type="http://schemas.openxmlformats.org/officeDocument/2006/relationships/tags" Target="../tags/tag267.xml" /><Relationship Id="rId17" Type="http://schemas.openxmlformats.org/officeDocument/2006/relationships/tags" Target="../tags/tag268.xml" /><Relationship Id="rId2" Type="http://schemas.openxmlformats.org/officeDocument/2006/relationships/notesSlide" Target="../notesSlides/notesSlide10.xml" /><Relationship Id="rId3" Type="http://schemas.openxmlformats.org/officeDocument/2006/relationships/image" Target="file:///C:\Users\1V994W2\PycharmProjects\PPT_Background_Generation\pic_temp\0_pic_quater_right_down.png" TargetMode="External" /><Relationship Id="rId4" Type="http://schemas.openxmlformats.org/officeDocument/2006/relationships/image" Target="../media/image2.png" /><Relationship Id="rId5" Type="http://schemas.openxmlformats.org/officeDocument/2006/relationships/tags" Target="../tags/tag259.xml" /><Relationship Id="rId6" Type="http://schemas.openxmlformats.org/officeDocument/2006/relationships/image" Target="file:///C:\Users\1V994W2\PycharmProjects\PPT_Background_Generation\pic_temp\1_pic_quater_left_down.png" TargetMode="External" /><Relationship Id="rId7" Type="http://schemas.openxmlformats.org/officeDocument/2006/relationships/image" Target="../media/image3.png" /><Relationship Id="rId8" Type="http://schemas.openxmlformats.org/officeDocument/2006/relationships/tags" Target="../tags/tag260.xml" /><Relationship Id="rId9" Type="http://schemas.openxmlformats.org/officeDocument/2006/relationships/tags" Target="../tags/tag26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1.xml" /><Relationship Id="rId3" Type="http://schemas.openxmlformats.org/officeDocument/2006/relationships/tags" Target="../tags/tag26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2.xml" /><Relationship Id="rId3" Type="http://schemas.openxmlformats.org/officeDocument/2006/relationships/tags" Target="../tags/tag270.xml" /><Relationship Id="rId4" Type="http://schemas.openxmlformats.org/officeDocument/2006/relationships/tags" Target="../tags/tag27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3.xml" /><Relationship Id="rId3" Type="http://schemas.openxmlformats.org/officeDocument/2006/relationships/tags" Target="../tags/tag27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4.xml" /><Relationship Id="rId3" Type="http://schemas.openxmlformats.org/officeDocument/2006/relationships/tags" Target="../tags/tag27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5.xml" /><Relationship Id="rId3" Type="http://schemas.openxmlformats.org/officeDocument/2006/relationships/tags" Target="../tags/tag27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6.xml" /><Relationship Id="rId3" Type="http://schemas.openxmlformats.org/officeDocument/2006/relationships/tags" Target="../tags/tag27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7.xml" /><Relationship Id="rId3" Type="http://schemas.openxmlformats.org/officeDocument/2006/relationships/tags" Target="../tags/tag27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8.xml" /><Relationship Id="rId3" Type="http://schemas.openxmlformats.org/officeDocument/2006/relationships/tags" Target="../tags/tag27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9.xml" /><Relationship Id="rId3" Type="http://schemas.openxmlformats.org/officeDocument/2006/relationships/tags" Target="../tags/tag27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20.xml" /><Relationship Id="rId3" Type="http://schemas.openxmlformats.org/officeDocument/2006/relationships/tags" Target="../tags/tag27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21.xml" /><Relationship Id="rId3" Type="http://schemas.openxmlformats.org/officeDocument/2006/relationships/tags" Target="../tags/tag28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22.xml" /><Relationship Id="rId3" Type="http://schemas.openxmlformats.org/officeDocument/2006/relationships/tags" Target="../tags/tag281.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23.xml" /><Relationship Id="rId3" Type="http://schemas.openxmlformats.org/officeDocument/2006/relationships/tags" Target="../tags/tag28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24.xml" /><Relationship Id="rId3" Type="http://schemas.openxmlformats.org/officeDocument/2006/relationships/tags" Target="../tags/tag28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25.xml" /><Relationship Id="rId3" Type="http://schemas.openxmlformats.org/officeDocument/2006/relationships/tags" Target="../tags/tag284.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26.xml" /><Relationship Id="rId3" Type="http://schemas.openxmlformats.org/officeDocument/2006/relationships/tags" Target="../tags/tag285.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27.xml" /><Relationship Id="rId3" Type="http://schemas.openxmlformats.org/officeDocument/2006/relationships/tags" Target="../tags/tag28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28.xml" /><Relationship Id="rId3" Type="http://schemas.openxmlformats.org/officeDocument/2006/relationships/tags" Target="../tags/tag287.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29.xml" /><Relationship Id="rId3" Type="http://schemas.openxmlformats.org/officeDocument/2006/relationships/tags" Target="../tags/tag28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30.xml" /><Relationship Id="rId3" Type="http://schemas.openxmlformats.org/officeDocument/2006/relationships/tags" Target="../tags/tag289.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31.xml" /><Relationship Id="rId3" Type="http://schemas.openxmlformats.org/officeDocument/2006/relationships/tags" Target="../tags/tag290.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32.xml" /><Relationship Id="rId3" Type="http://schemas.openxmlformats.org/officeDocument/2006/relationships/tags" Target="../tags/tag291.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33.xml" /><Relationship Id="rId3" Type="http://schemas.openxmlformats.org/officeDocument/2006/relationships/tags" Target="../tags/tag292.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34.xml" /><Relationship Id="rId3" Type="http://schemas.openxmlformats.org/officeDocument/2006/relationships/tags" Target="../tags/tag29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35.xml" /><Relationship Id="rId3" Type="http://schemas.openxmlformats.org/officeDocument/2006/relationships/tags" Target="../tags/tag294.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36.xml" /><Relationship Id="rId3" Type="http://schemas.openxmlformats.org/officeDocument/2006/relationships/tags" Target="../tags/tag295.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37.xml" /><Relationship Id="rId3" Type="http://schemas.openxmlformats.org/officeDocument/2006/relationships/tags" Target="../tags/tag296.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38.xml" /><Relationship Id="rId3" Type="http://schemas.openxmlformats.org/officeDocument/2006/relationships/tags" Target="../tags/tag297.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39.xml" /><Relationship Id="rId3" Type="http://schemas.openxmlformats.org/officeDocument/2006/relationships/tags" Target="../tags/tag298.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40.xml" /><Relationship Id="rId3" Type="http://schemas.openxmlformats.org/officeDocument/2006/relationships/tags" Target="../tags/tag299.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41.xml" /><Relationship Id="rId3" Type="http://schemas.openxmlformats.org/officeDocument/2006/relationships/tags" Target="../tags/tag300.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42.xml" /><Relationship Id="rId3" Type="http://schemas.openxmlformats.org/officeDocument/2006/relationships/tags" Target="../tags/tag301.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43.xml" /><Relationship Id="rId3" Type="http://schemas.openxmlformats.org/officeDocument/2006/relationships/tags" Target="../tags/tag302.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44.xml" /><Relationship Id="rId3" Type="http://schemas.openxmlformats.org/officeDocument/2006/relationships/tags" Target="../tags/tag303.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45.xml" /><Relationship Id="rId3" Type="http://schemas.openxmlformats.org/officeDocument/2006/relationships/tags" Target="../tags/tag304.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46.xml" /><Relationship Id="rId3" Type="http://schemas.openxmlformats.org/officeDocument/2006/relationships/tags" Target="../tags/tag305.xml"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47.xml" /><Relationship Id="rId3" Type="http://schemas.openxmlformats.org/officeDocument/2006/relationships/tags" Target="../tags/tag306.xml" /></Relationships>
</file>

<file path=ppt/slides/_rels/slide48.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48.xml" /><Relationship Id="rId3" Type="http://schemas.openxmlformats.org/officeDocument/2006/relationships/tags" Target="../tags/tag307.xml" /></Relationships>
</file>

<file path=ppt/slides/_rels/slide49.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49.xml" /><Relationship Id="rId3" Type="http://schemas.openxmlformats.org/officeDocument/2006/relationships/tags" Target="../tags/tag308.xml" /></Relationships>
</file>

<file path=ppt/slides/_rels/slide5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13211222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lumMod val="90000"/>
          </a:schemeClr>
        </a:solidFill>
        <a:effectLst/>
      </p:bgPr>
    </p:bg>
    <p:spTree>
      <p:nvGrpSpPr>
        <p:cNvPr id="1" name=""/>
        <p:cNvGrpSpPr/>
        <p:nvPr/>
      </p:nvGrpSpPr>
      <p:grpSpPr>
        <a:xfrm>
          <a:off x="0" y="0"/>
          <a:ext cx="0" cy="0"/>
        </a:xfrm>
      </p:grpSpPr>
      <p:sp>
        <p:nvSpPr>
          <p:cNvPr id="2" name="标题 1"/>
          <p:cNvSpPr>
            <a:spLocks noGrp="1"/>
          </p:cNvSpPr>
          <p:nvPr>
            <p:ph type="ctrTitle" idx="13"/>
            <p:custDataLst>
              <p:tags r:id="rId3"/>
            </p:custDataLst>
          </p:nvPr>
        </p:nvSpPr>
        <p:spPr>
          <a:xfrm>
            <a:off x="4052570" y="1919605"/>
            <a:ext cx="8408670" cy="1576705"/>
          </a:xfrm>
        </p:spPr>
        <p:txBody>
          <a:bodyPr>
            <a:normAutofit fontScale="90000"/>
          </a:bodyPr>
          <a:lstStyle/>
          <a:p>
            <a:pPr algn="ctr">
              <a:lnSpc>
                <a:spcPct val="150000"/>
              </a:lnSpc>
            </a:pPr>
            <a:r>
              <a:rPr lang="zh-CN" altLang="zh-CN"/>
              <a:t>兽药生产质量管理规范</a:t>
            </a:r>
            <a:br>
              <a:rPr lang="zh-CN" altLang="zh-CN"/>
            </a:br>
            <a:r>
              <a:rPr lang="zh-CN" altLang="en-US" sz="4400"/>
              <a:t>（</a:t>
            </a:r>
            <a:r>
              <a:rPr lang="en-US" altLang="zh-CN" sz="4400">
                <a:sym typeface="+mn-ea"/>
              </a:rPr>
              <a:t>2020</a:t>
            </a:r>
            <a:r>
              <a:rPr lang="zh-CN" altLang="en-US" sz="4400">
                <a:sym typeface="+mn-ea"/>
              </a:rPr>
              <a:t>年修订</a:t>
            </a:r>
            <a:r>
              <a:rPr lang="zh-CN" altLang="en-US" sz="4400"/>
              <a:t>）</a:t>
            </a:r>
            <a:endParaRPr lang="zh-CN" altLang="en-US" sz="4400"/>
          </a:p>
        </p:txBody>
      </p:sp>
      <p:sp>
        <p:nvSpPr>
          <p:cNvPr id="3" name="文本占位符 2"/>
          <p:cNvSpPr>
            <a:spLocks noGrp="1"/>
          </p:cNvSpPr>
          <p:nvPr>
            <p:ph type="body" sz="quarter" idx="14"/>
            <p:custDataLst>
              <p:tags r:id="rId4"/>
            </p:custDataLst>
          </p:nvPr>
        </p:nvSpPr>
        <p:spPr>
          <a:xfrm>
            <a:off x="7531100" y="4400916"/>
            <a:ext cx="5280025" cy="473075"/>
          </a:xfrm>
        </p:spPr>
        <p:txBody>
          <a:bodyPr/>
          <a:lstStyle/>
          <a:p>
            <a:pPr algn="ctr">
              <a:lnSpc>
                <a:spcPct val="150000"/>
              </a:lnSpc>
              <a:buClrTx/>
              <a:buSzPts val="5400"/>
            </a:pPr>
            <a:r>
              <a:rPr lang="zh-CN" altLang="en-US" sz="1600" spc="600">
                <a:solidFill>
                  <a:schemeClr val="tx1"/>
                </a:solidFill>
                <a:ea typeface="汉仪旗黑-85S" panose="00020600040101010101" pitchFamily="18" charset="-122"/>
                <a:cs typeface="+mj-cs"/>
              </a:rPr>
              <a:t>张兵</a:t>
            </a:r>
            <a:endParaRPr lang="zh-CN" altLang="en-US" sz="1600" spc="600">
              <a:solidFill>
                <a:schemeClr val="tx1"/>
              </a:solidFill>
              <a:ea typeface="汉仪旗黑-85S" panose="00020600040101010101" pitchFamily="18" charset="-122"/>
              <a:cs typeface="+mj-cs"/>
            </a:endParaRPr>
          </a:p>
          <a:p>
            <a:pPr algn="ctr">
              <a:lnSpc>
                <a:spcPct val="150000"/>
              </a:lnSpc>
              <a:buClrTx/>
              <a:buSzPts val="5400"/>
            </a:pPr>
            <a:r>
              <a:rPr lang="zh-CN" altLang="en-US" sz="1600" spc="600">
                <a:solidFill>
                  <a:schemeClr val="tx1"/>
                </a:solidFill>
                <a:ea typeface="汉仪旗黑-85S" panose="00020600040101010101" pitchFamily="18" charset="-122"/>
                <a:cs typeface="+mj-cs"/>
              </a:rPr>
              <a:t>兽农质量部</a:t>
            </a:r>
            <a:endParaRPr lang="zh-CN" altLang="en-US" sz="1600" spc="600">
              <a:solidFill>
                <a:schemeClr val="tx1"/>
              </a:solidFill>
              <a:ea typeface="汉仪旗黑-85S" panose="00020600040101010101" pitchFamily="18" charset="-122"/>
              <a:cs typeface="+mj-cs"/>
            </a:endParaRPr>
          </a:p>
          <a:p>
            <a:pPr algn="ctr">
              <a:lnSpc>
                <a:spcPct val="150000"/>
              </a:lnSpc>
              <a:buClrTx/>
              <a:buSzPts val="5400"/>
            </a:pPr>
            <a:r>
              <a:rPr lang="zh-CN" altLang="en-US" sz="1600" spc="600">
                <a:solidFill>
                  <a:schemeClr val="tx1"/>
                </a:solidFill>
                <a:ea typeface="汉仪旗黑-85S" panose="00020600040101010101" pitchFamily="18" charset="-122"/>
                <a:cs typeface="+mj-cs"/>
              </a:rPr>
              <a:t>2020年5月</a:t>
            </a:r>
            <a:endParaRPr lang="zh-CN" altLang="en-US" sz="1600" spc="600">
              <a:solidFill>
                <a:schemeClr val="tx1"/>
              </a:solidFill>
              <a:ea typeface="汉仪旗黑-85S" panose="00020600040101010101" pitchFamily="18" charset="-122"/>
              <a:cs typeface="+mj-cs"/>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 name="文本框 89"/>
          <p:cNvSpPr txBox="1"/>
          <p:nvPr>
            <p:custDataLst>
              <p:tags r:id="rId3"/>
            </p:custDataLst>
          </p:nvPr>
        </p:nvSpPr>
        <p:spPr>
          <a:xfrm>
            <a:off x="4783455" y="1462405"/>
            <a:ext cx="5810885" cy="748665"/>
          </a:xfrm>
          <a:prstGeom prst="rect">
            <a:avLst/>
          </a:prstGeom>
          <a:noFill/>
        </p:spPr>
        <p:txBody>
          <a:bodyPr wrap="square" lIns="91440" tIns="45720" rIns="91440" bIns="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buClrTx/>
              <a:buSzTx/>
              <a:buFontTx/>
            </a:pPr>
            <a:r>
              <a:rPr b="1">
                <a:latin typeface="微软雅黑" panose="020b0503020204020204" pitchFamily="34" charset="-122"/>
                <a:ea typeface="微软雅黑" panose="020b0503020204020204" pitchFamily="34" charset="-122"/>
                <a:cs typeface="微软雅黑" panose="020b0503020204020204" pitchFamily="34" charset="-122"/>
                <a:sym typeface="+mn-ea"/>
              </a:rPr>
              <a:t>《兽药生产质量管理规范》</a:t>
            </a:r>
            <a:r>
              <a:rPr lang="zh-CN" altLang="en-US" b="1">
                <a:latin typeface="微软雅黑" panose="020b0503020204020204" pitchFamily="34" charset="-122"/>
                <a:ea typeface="微软雅黑" panose="020b0503020204020204" pitchFamily="34" charset="-122"/>
                <a:cs typeface="微软雅黑" panose="020b0503020204020204" pitchFamily="34" charset="-122"/>
                <a:sym typeface="+mn-ea"/>
              </a:rPr>
              <a:t>（</a:t>
            </a:r>
            <a:r>
              <a:rPr lang="en-US" altLang="zh-CN" b="1">
                <a:latin typeface="微软雅黑" panose="020b0503020204020204" pitchFamily="34" charset="-122"/>
                <a:ea typeface="微软雅黑" panose="020b0503020204020204" pitchFamily="34" charset="-122"/>
                <a:cs typeface="微软雅黑" panose="020b0503020204020204" pitchFamily="34" charset="-122"/>
                <a:sym typeface="+mn-ea"/>
              </a:rPr>
              <a:t>2002</a:t>
            </a:r>
            <a:r>
              <a:rPr b="1">
                <a:latin typeface="微软雅黑" panose="020b0503020204020204" pitchFamily="34" charset="-122"/>
                <a:ea typeface="微软雅黑" panose="020b0503020204020204" pitchFamily="34" charset="-122"/>
                <a:cs typeface="微软雅黑" panose="020b0503020204020204" pitchFamily="34" charset="-122"/>
                <a:sym typeface="+mn-ea"/>
              </a:rPr>
              <a:t>年版</a:t>
            </a:r>
            <a:r>
              <a:rPr lang="zh-CN" altLang="en-US" b="1">
                <a:latin typeface="微软雅黑" panose="020b0503020204020204" pitchFamily="34" charset="-122"/>
                <a:ea typeface="微软雅黑" panose="020b0503020204020204" pitchFamily="34" charset="-122"/>
                <a:cs typeface="微软雅黑" panose="020b0503020204020204" pitchFamily="34" charset="-122"/>
                <a:sym typeface="+mn-ea"/>
              </a:rPr>
              <a:t>）</a:t>
            </a:r>
            <a:r>
              <a:rPr b="1">
                <a:latin typeface="微软雅黑" panose="020b0503020204020204" pitchFamily="34" charset="-122"/>
                <a:ea typeface="微软雅黑" panose="020b0503020204020204" pitchFamily="34" charset="-122"/>
                <a:cs typeface="微软雅黑" panose="020b0503020204020204" pitchFamily="34" charset="-122"/>
                <a:sym typeface="+mn-ea"/>
              </a:rPr>
              <a:t>修订的必要性</a:t>
            </a:r>
            <a:endParaRPr lang="zh-CN" altLang="en-US" b="1" spc="200">
              <a:solidFill>
                <a:schemeClr val="tx1">
                  <a:lumMod val="85000"/>
                  <a:lumOff val="15000"/>
                </a:schemeClr>
              </a:solidFill>
              <a:uFillTx/>
              <a:latin typeface="微软雅黑" panose="020b0503020204020204" pitchFamily="34" charset="-122"/>
              <a:ea typeface="微软雅黑" panose="020b0503020204020204" pitchFamily="34" charset="-122"/>
              <a:cs typeface="微软雅黑" panose="020b0503020204020204" pitchFamily="34" charset="-122"/>
              <a:sym typeface="Arial" pitchFamily="34" charset="0"/>
            </a:endParaRPr>
          </a:p>
        </p:txBody>
      </p:sp>
      <p:sp>
        <p:nvSpPr>
          <p:cNvPr id="88" name="文本框 87"/>
          <p:cNvSpPr txBox="1"/>
          <p:nvPr>
            <p:custDataLst>
              <p:tags r:id="rId4"/>
            </p:custDataLst>
          </p:nvPr>
        </p:nvSpPr>
        <p:spPr>
          <a:xfrm>
            <a:off x="3692208" y="1764894"/>
            <a:ext cx="806273" cy="591747"/>
          </a:xfrm>
          <a:prstGeom prst="rect">
            <a:avLst/>
          </a:prstGeom>
          <a:noFill/>
        </p:spPr>
        <p:txBody>
          <a:bodyPr wrap="square" rtlCol="0">
            <a:norm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spc="300">
                <a:solidFill>
                  <a:schemeClr val="accent1"/>
                </a:solidFill>
                <a:latin typeface="Arial" pitchFamily="34" charset="0"/>
                <a:ea typeface="微软雅黑" panose="020b0503020204020204" pitchFamily="34" charset="-122"/>
                <a:cs typeface="+mj-lt"/>
                <a:sym typeface="Arial" pitchFamily="34" charset="0"/>
              </a:rPr>
              <a:t>01</a:t>
            </a:r>
            <a:endParaRPr lang="en-US" altLang="zh-CN" sz="2800" b="1" spc="300">
              <a:solidFill>
                <a:schemeClr val="accent1"/>
              </a:solidFill>
              <a:latin typeface="Arial" pitchFamily="34" charset="0"/>
              <a:ea typeface="微软雅黑" panose="020b0503020204020204" pitchFamily="34" charset="-122"/>
              <a:cs typeface="+mj-lt"/>
              <a:sym typeface="Arial" pitchFamily="34" charset="0"/>
            </a:endParaRPr>
          </a:p>
        </p:txBody>
      </p:sp>
      <p:cxnSp>
        <p:nvCxnSpPr>
          <p:cNvPr id="89" name="直接连接符 88"/>
          <p:cNvCxnSpPr/>
          <p:nvPr>
            <p:custDataLst>
              <p:tags r:id="rId5"/>
            </p:custDataLst>
          </p:nvPr>
        </p:nvCxnSpPr>
        <p:spPr>
          <a:xfrm flipH="1">
            <a:off x="4544554" y="1556847"/>
            <a:ext cx="0" cy="1007841"/>
          </a:xfrm>
          <a:prstGeom prst="line">
            <a:avLst/>
          </a:prstGeom>
          <a:ln w="69850"/>
        </p:spPr>
        <p:style>
          <a:lnRef idx="1">
            <a:schemeClr val="accent1"/>
          </a:lnRef>
          <a:fillRef idx="0">
            <a:schemeClr val="accent1"/>
          </a:fillRef>
          <a:effectRef idx="0">
            <a:schemeClr val="accent1"/>
          </a:effectRef>
          <a:fontRef idx="minor">
            <a:schemeClr val="tx1"/>
          </a:fontRef>
        </p:style>
      </p:cxnSp>
      <p:sp>
        <p:nvSpPr>
          <p:cNvPr id="75" name="文本框 74"/>
          <p:cNvSpPr txBox="1"/>
          <p:nvPr>
            <p:custDataLst>
              <p:tags r:id="rId6"/>
            </p:custDataLst>
          </p:nvPr>
        </p:nvSpPr>
        <p:spPr>
          <a:xfrm>
            <a:off x="3692208" y="3416314"/>
            <a:ext cx="806273" cy="591747"/>
          </a:xfrm>
          <a:prstGeom prst="rect">
            <a:avLst/>
          </a:prstGeom>
          <a:noFill/>
        </p:spPr>
        <p:txBody>
          <a:bodyPr wrap="square" rtlCol="0">
            <a:norm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spc="300">
                <a:solidFill>
                  <a:schemeClr val="accent1"/>
                </a:solidFill>
                <a:latin typeface="Arial" pitchFamily="34" charset="0"/>
                <a:ea typeface="微软雅黑" panose="020b0503020204020204" pitchFamily="34" charset="-122"/>
                <a:cs typeface="+mj-lt"/>
                <a:sym typeface="Arial" pitchFamily="34" charset="0"/>
              </a:rPr>
              <a:t>02</a:t>
            </a:r>
            <a:endParaRPr lang="en-US" altLang="zh-CN" sz="2800" b="1" spc="300">
              <a:solidFill>
                <a:schemeClr val="accent1"/>
              </a:solidFill>
              <a:latin typeface="Arial" pitchFamily="34" charset="0"/>
              <a:ea typeface="微软雅黑" panose="020b0503020204020204" pitchFamily="34" charset="-122"/>
              <a:cs typeface="+mj-lt"/>
              <a:sym typeface="Arial" pitchFamily="34" charset="0"/>
            </a:endParaRPr>
          </a:p>
        </p:txBody>
      </p:sp>
      <p:cxnSp>
        <p:nvCxnSpPr>
          <p:cNvPr id="76" name="直接连接符 75"/>
          <p:cNvCxnSpPr/>
          <p:nvPr>
            <p:custDataLst>
              <p:tags r:id="rId7"/>
            </p:custDataLst>
          </p:nvPr>
        </p:nvCxnSpPr>
        <p:spPr>
          <a:xfrm flipH="1">
            <a:off x="4544554" y="3208267"/>
            <a:ext cx="0" cy="1007841"/>
          </a:xfrm>
          <a:prstGeom prst="line">
            <a:avLst/>
          </a:prstGeom>
          <a:ln w="69850"/>
        </p:spPr>
        <p:style>
          <a:lnRef idx="1">
            <a:schemeClr val="accent1"/>
          </a:lnRef>
          <a:fillRef idx="0">
            <a:schemeClr val="accent1"/>
          </a:fillRef>
          <a:effectRef idx="0">
            <a:schemeClr val="accent1"/>
          </a:effectRef>
          <a:fontRef idx="minor">
            <a:schemeClr val="tx1"/>
          </a:fontRef>
        </p:style>
      </p:cxnSp>
      <p:sp>
        <p:nvSpPr>
          <p:cNvPr id="80" name="文本框 79"/>
          <p:cNvSpPr txBox="1"/>
          <p:nvPr>
            <p:custDataLst>
              <p:tags r:id="rId8"/>
            </p:custDataLst>
          </p:nvPr>
        </p:nvSpPr>
        <p:spPr>
          <a:xfrm>
            <a:off x="4784090" y="3166745"/>
            <a:ext cx="7061200" cy="644525"/>
          </a:xfrm>
          <a:prstGeom prst="rect">
            <a:avLst/>
          </a:prstGeom>
          <a:noFill/>
        </p:spPr>
        <p:txBody>
          <a:bodyPr wrap="square" lIns="91440" tIns="45720" rIns="91440" bIns="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buClrTx/>
              <a:buSzTx/>
              <a:buFontTx/>
            </a:pPr>
            <a:r>
              <a:rPr b="1">
                <a:latin typeface="微软雅黑" panose="020b0503020204020204" pitchFamily="34" charset="-122"/>
                <a:ea typeface="微软雅黑" panose="020b0503020204020204" pitchFamily="34" charset="-122"/>
                <a:cs typeface="微软雅黑" panose="020b0503020204020204" pitchFamily="34" charset="-122"/>
                <a:sym typeface="+mn-ea"/>
              </a:rPr>
              <a:t>《兽药生产质量管理规范（2020年修订）》与2002年</a:t>
            </a:r>
            <a:r>
              <a:rPr lang="zh-CN" b="1">
                <a:latin typeface="微软雅黑" panose="020b0503020204020204" pitchFamily="34" charset="-122"/>
                <a:ea typeface="微软雅黑" panose="020b0503020204020204" pitchFamily="34" charset="-122"/>
                <a:cs typeface="微软雅黑" panose="020b0503020204020204" pitchFamily="34" charset="-122"/>
                <a:sym typeface="+mn-ea"/>
              </a:rPr>
              <a:t>版</a:t>
            </a:r>
            <a:r>
              <a:rPr b="1">
                <a:latin typeface="微软雅黑" panose="020b0503020204020204" pitchFamily="34" charset="-122"/>
                <a:ea typeface="微软雅黑" panose="020b0503020204020204" pitchFamily="34" charset="-122"/>
                <a:cs typeface="微软雅黑" panose="020b0503020204020204" pitchFamily="34" charset="-122"/>
                <a:sym typeface="+mn-ea"/>
              </a:rPr>
              <a:t>实施的区别</a:t>
            </a:r>
            <a:endParaRPr lang="zh-CN" altLang="en-US" b="1" spc="200">
              <a:solidFill>
                <a:schemeClr val="tx1">
                  <a:lumMod val="85000"/>
                  <a:lumOff val="15000"/>
                </a:schemeClr>
              </a:solidFill>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68" name="文本框 67"/>
          <p:cNvSpPr txBox="1"/>
          <p:nvPr>
            <p:custDataLst>
              <p:tags r:id="rId9"/>
            </p:custDataLst>
          </p:nvPr>
        </p:nvSpPr>
        <p:spPr>
          <a:xfrm>
            <a:off x="3692208" y="5068454"/>
            <a:ext cx="806273" cy="591747"/>
          </a:xfrm>
          <a:prstGeom prst="rect">
            <a:avLst/>
          </a:prstGeom>
          <a:noFill/>
        </p:spPr>
        <p:txBody>
          <a:bodyPr wrap="square" rtlCol="0">
            <a:norm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spc="300">
                <a:solidFill>
                  <a:schemeClr val="accent1"/>
                </a:solidFill>
                <a:latin typeface="Arial" pitchFamily="34" charset="0"/>
                <a:ea typeface="微软雅黑" panose="020b0503020204020204" pitchFamily="34" charset="-122"/>
                <a:cs typeface="+mj-lt"/>
                <a:sym typeface="Arial" pitchFamily="34" charset="0"/>
              </a:rPr>
              <a:t>03</a:t>
            </a:r>
            <a:endParaRPr lang="en-US" altLang="zh-CN" sz="2800" b="1" spc="300">
              <a:solidFill>
                <a:schemeClr val="accent1"/>
              </a:solidFill>
              <a:latin typeface="Arial" pitchFamily="34" charset="0"/>
              <a:ea typeface="微软雅黑" panose="020b0503020204020204" pitchFamily="34" charset="-122"/>
              <a:cs typeface="+mj-lt"/>
              <a:sym typeface="Arial" pitchFamily="34" charset="0"/>
            </a:endParaRPr>
          </a:p>
        </p:txBody>
      </p:sp>
      <p:cxnSp>
        <p:nvCxnSpPr>
          <p:cNvPr id="69" name="直接连接符 68"/>
          <p:cNvCxnSpPr/>
          <p:nvPr>
            <p:custDataLst>
              <p:tags r:id="rId10"/>
            </p:custDataLst>
          </p:nvPr>
        </p:nvCxnSpPr>
        <p:spPr>
          <a:xfrm flipH="1">
            <a:off x="4544554" y="4860407"/>
            <a:ext cx="0" cy="1007841"/>
          </a:xfrm>
          <a:prstGeom prst="line">
            <a:avLst/>
          </a:prstGeom>
          <a:ln w="69850"/>
        </p:spPr>
        <p:style>
          <a:lnRef idx="1">
            <a:schemeClr val="accent1"/>
          </a:lnRef>
          <a:fillRef idx="0">
            <a:schemeClr val="accent1"/>
          </a:fillRef>
          <a:effectRef idx="0">
            <a:schemeClr val="accent1"/>
          </a:effectRef>
          <a:fontRef idx="minor">
            <a:schemeClr val="tx1"/>
          </a:fontRef>
        </p:style>
      </p:cxnSp>
      <p:sp>
        <p:nvSpPr>
          <p:cNvPr id="73" name="文本框 72"/>
          <p:cNvSpPr txBox="1"/>
          <p:nvPr>
            <p:custDataLst>
              <p:tags r:id="rId11"/>
            </p:custDataLst>
          </p:nvPr>
        </p:nvSpPr>
        <p:spPr>
          <a:xfrm>
            <a:off x="4784090" y="4766945"/>
            <a:ext cx="6961505" cy="893445"/>
          </a:xfrm>
          <a:prstGeom prst="rect">
            <a:avLst/>
          </a:prstGeom>
          <a:noFill/>
        </p:spPr>
        <p:txBody>
          <a:bodyPr wrap="square" lIns="91440" tIns="45720" rIns="91440" bIns="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buClrTx/>
              <a:buSzTx/>
              <a:buFontTx/>
            </a:pPr>
            <a:r>
              <a:rPr sz="1700" b="1">
                <a:effectLst/>
                <a:latin typeface="微软雅黑" panose="020b0503020204020204" pitchFamily="34" charset="-122"/>
                <a:ea typeface="微软雅黑" panose="020b0503020204020204" pitchFamily="34" charset="-122"/>
                <a:cs typeface="微软雅黑" panose="020b0503020204020204" pitchFamily="34" charset="-122"/>
                <a:sym typeface="+mn-ea"/>
              </a:rPr>
              <a:t>《兽药生产质量管理规范（2020年修订）》</a:t>
            </a:r>
            <a:r>
              <a:rPr lang="zh-CN" sz="1700" b="1">
                <a:effectLst/>
                <a:latin typeface="微软雅黑" panose="020b0503020204020204" pitchFamily="34" charset="-122"/>
                <a:ea typeface="微软雅黑" panose="020b0503020204020204" pitchFamily="34" charset="-122"/>
                <a:cs typeface="微软雅黑" panose="020b0503020204020204" pitchFamily="34" charset="-122"/>
                <a:sym typeface="+mn-ea"/>
              </a:rPr>
              <a:t>各章节具体</a:t>
            </a:r>
            <a:r>
              <a:rPr sz="1700" b="1">
                <a:effectLst/>
                <a:latin typeface="微软雅黑" panose="020b0503020204020204" pitchFamily="34" charset="-122"/>
                <a:ea typeface="微软雅黑" panose="020b0503020204020204" pitchFamily="34" charset="-122"/>
                <a:cs typeface="微软雅黑" panose="020b0503020204020204" pitchFamily="34" charset="-122"/>
                <a:sym typeface="+mn-ea"/>
              </a:rPr>
              <a:t>内容</a:t>
            </a:r>
            <a:endParaRPr lang="en-US" altLang="zh-CN" sz="1700" b="1">
              <a:solidFill>
                <a:schemeClr val="bg1"/>
              </a:solidFill>
              <a:effectLst/>
              <a:latin typeface="微软雅黑" panose="020b0503020204020204" pitchFamily="34" charset="-122"/>
              <a:ea typeface="微软雅黑" panose="020b0503020204020204" pitchFamily="34" charset="-122"/>
              <a:cs typeface="微软雅黑" panose="020b0503020204020204" pitchFamily="34" charset="-122"/>
              <a:sym typeface="+mn-ea"/>
            </a:endParaRPr>
          </a:p>
          <a:p>
            <a:pPr lvl="0" algn="l">
              <a:lnSpc>
                <a:spcPct val="120000"/>
              </a:lnSpc>
              <a:buClrTx/>
              <a:buSzTx/>
              <a:buFontTx/>
            </a:pPr>
            <a:endParaRPr lang="en-US" altLang="zh-CN" sz="1100" b="1" spc="200">
              <a:solidFill>
                <a:schemeClr val="bg1"/>
              </a:solidFill>
              <a:effectLst/>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3" name="文本框 2"/>
          <p:cNvSpPr txBox="1"/>
          <p:nvPr>
            <p:custDataLst>
              <p:tags r:id="rId12"/>
            </p:custDataLst>
          </p:nvPr>
        </p:nvSpPr>
        <p:spPr>
          <a:xfrm>
            <a:off x="6949386" y="426402"/>
            <a:ext cx="1659890" cy="706755"/>
          </a:xfrm>
          <a:prstGeom prst="rect">
            <a:avLst/>
          </a:prstGeom>
          <a:noFill/>
        </p:spPr>
        <p:txBody>
          <a:bodyPr wrap="square" lIns="0" rtlCol="0">
            <a:normAutofit lnSpcReduction="10000"/>
          </a:bodyPr>
          <a:lstStyle>
            <a:defPPr>
              <a:defRPr lang="zh-CN"/>
            </a:defPPr>
            <a:lvl1pPr marL="0" algn="l" defTabSz="914400" rtl="0" eaLnBrk="1" latinLnBrk="0" hangingPunct="1">
              <a:defRPr sz="4000" b="1" kern="1200" spc="600">
                <a:solidFill>
                  <a:schemeClr val="tx1">
                    <a:lumMod val="85000"/>
                    <a:lumOff val="15000"/>
                  </a:schemeClr>
                </a:solidFill>
                <a:uFillTx/>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lumMod val="85000"/>
                    <a:lumOff val="15000"/>
                  </a:schemeClr>
                </a:solidFill>
                <a:ea typeface="汉仪旗黑-85S" panose="00020600040101010101" pitchFamily="18" charset="-122"/>
                <a:sym typeface="Arial" pitchFamily="34" charset="0"/>
              </a:rPr>
              <a:t>目录</a:t>
            </a:r>
            <a:endParaRPr lang="zh-CN" altLang="en-US" b="0">
              <a:solidFill>
                <a:schemeClr val="tx1">
                  <a:lumMod val="85000"/>
                  <a:lumOff val="15000"/>
                </a:schemeClr>
              </a:solidFill>
              <a:ea typeface="汉仪旗黑-85S" panose="00020600040101010101" pitchFamily="18" charset="-122"/>
              <a:sym typeface="Arial" pitchFamily="34" charset="0"/>
            </a:endParaRPr>
          </a:p>
        </p:txBody>
      </p:sp>
      <p:pic>
        <p:nvPicPr>
          <p:cNvPr id="32776" name="图片 20" descr="LOGO - 副本_副本"/>
          <p:cNvPicPr>
            <a:picLocks noChangeAspect="1"/>
          </p:cNvPicPr>
          <p:nvPr>
            <p:custDataLst>
              <p:tags r:id="rId14"/>
            </p:custDataLst>
          </p:nvPr>
        </p:nvPicPr>
        <p:blipFill>
          <a:blip r:embed="rId13"/>
          <a:stretch>
            <a:fillRect/>
          </a:stretch>
        </p:blipFill>
        <p:spPr>
          <a:xfrm>
            <a:off x="149543" y="100013"/>
            <a:ext cx="773112" cy="887412"/>
          </a:xfrm>
          <a:prstGeom prst="rect">
            <a:avLst/>
          </a:prstGeom>
          <a:noFill/>
          <a:ln w="9525">
            <a:noFill/>
          </a:ln>
        </p:spPr>
      </p:pic>
    </p:spTree>
    <p:custDataLst>
      <p:tags r:id="rId1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7" name="图片 6"/>
          <p:cNvPicPr/>
          <p:nvPr userDrawn="1">
            <p:custDataLst>
              <p:tags r:id="rId5"/>
            </p:custDataLst>
          </p:nvPr>
        </p:nvPicPr>
        <p:blipFill>
          <a:blip r:embed="rId4" r:link="rId3"/>
          <a:stretch>
            <a:fillRect/>
          </a:stretch>
        </p:blipFill>
        <p:spPr>
          <a:xfrm>
            <a:off x="0" y="0"/>
            <a:ext cx="720090" cy="588767"/>
          </a:xfrm>
          <a:prstGeom prst="rect">
            <a:avLst/>
          </a:prstGeom>
        </p:spPr>
      </p:pic>
      <p:pic>
        <p:nvPicPr>
          <p:cNvPr id="6" name="图片 5"/>
          <p:cNvPicPr/>
          <p:nvPr userDrawn="1">
            <p:custDataLst>
              <p:tags r:id="rId8"/>
            </p:custDataLst>
          </p:nvPr>
        </p:nvPicPr>
        <p:blipFill>
          <a:blip r:embed="rId7" r:link="rId6"/>
          <a:stretch>
            <a:fillRect/>
          </a:stretch>
        </p:blipFill>
        <p:spPr>
          <a:xfrm>
            <a:off x="11471910" y="0"/>
            <a:ext cx="720090" cy="588767"/>
          </a:xfrm>
          <a:prstGeom prst="rect">
            <a:avLst/>
          </a:prstGeom>
        </p:spPr>
      </p:pic>
      <p:sp>
        <p:nvSpPr>
          <p:cNvPr id="4" name="文本框 3"/>
          <p:cNvSpPr txBox="1"/>
          <p:nvPr>
            <p:custDataLst>
              <p:tags r:id="rId9"/>
            </p:custDataLst>
          </p:nvPr>
        </p:nvSpPr>
        <p:spPr>
          <a:xfrm>
            <a:off x="3323688" y="3064930"/>
            <a:ext cx="7660229" cy="169148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285750" algn="l" defTabSz="914400" rtl="0" eaLnBrk="1" fontAlgn="ctr" latinLnBrk="0" hangingPunct="1">
              <a:lnSpc>
                <a:spcPct val="130000"/>
              </a:lnSpc>
              <a:spcBef>
                <a:spcPts val="1000"/>
              </a:spcBef>
              <a:spcAft>
                <a:spcPct val="0"/>
              </a:spcAft>
              <a:buSzTx/>
              <a:buFont typeface="Wingdings" panose="05000000000000000000" charset="0"/>
              <a:buNone/>
              <a:defRPr/>
            </a:pPr>
            <a:r>
              <a:rPr kumimoji="0" lang="zh-CN" sz="2400" i="0" noProof="0">
                <a:ln>
                  <a:noFill/>
                </a:ln>
                <a:solidFill>
                  <a:srgbClr val="000000"/>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《兽药生产质量管理规范》（2002年版）</a:t>
            </a:r>
            <a:br>
              <a:rPr kumimoji="0" lang="zh-CN" sz="2400" i="0" noProof="0">
                <a:ln>
                  <a:noFill/>
                </a:ln>
                <a:solidFill>
                  <a:srgbClr val="000000"/>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br>
            <a:r>
              <a:rPr kumimoji="0" sz="2400" i="0" noProof="0">
                <a:ln>
                  <a:noFill/>
                </a:ln>
                <a:solidFill>
                  <a:srgbClr val="000000"/>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修订的必要性</a:t>
            </a:r>
            <a:endParaRPr kumimoji="0" sz="2400" i="0" noProof="0">
              <a:ln>
                <a:noFill/>
              </a:ln>
              <a:solidFill>
                <a:srgbClr val="000000"/>
              </a:solidFill>
              <a:effectLst/>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 name="文本框 1"/>
          <p:cNvSpPr txBox="1"/>
          <p:nvPr>
            <p:custDataLst>
              <p:tags r:id="rId10"/>
            </p:custDataLst>
          </p:nvPr>
        </p:nvSpPr>
        <p:spPr>
          <a:xfrm>
            <a:off x="3323688" y="2077379"/>
            <a:ext cx="7660229" cy="64633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600" b="1" i="0" baseline="0" noProof="0">
                <a:ln>
                  <a:noFill/>
                </a:ln>
                <a:solidFill>
                  <a:srgbClr val="A59043"/>
                </a:solidFill>
                <a:effectLst/>
                <a:uLnTx/>
                <a:uFillTx/>
                <a:latin typeface="微软雅黑" panose="020b0503020204020204" pitchFamily="34" charset="-122"/>
                <a:ea typeface="微软雅黑" panose="020b0503020204020204" pitchFamily="34" charset="-122"/>
                <a:cs typeface="+mn-cs"/>
              </a:rPr>
              <a:t>Part 01</a:t>
            </a:r>
            <a:endParaRPr kumimoji="0" lang="en-US" altLang="zh-CN" sz="3600" b="1" i="0" baseline="0" noProof="0">
              <a:ln>
                <a:noFill/>
              </a:ln>
              <a:solidFill>
                <a:srgbClr val="A59043"/>
              </a:solidFill>
              <a:effectLst/>
              <a:uLnTx/>
              <a:uFillTx/>
              <a:latin typeface="微软雅黑" panose="020b0503020204020204" pitchFamily="34" charset="-122"/>
              <a:ea typeface="微软雅黑" panose="020b0503020204020204" pitchFamily="34" charset="-122"/>
              <a:cs typeface="+mn-cs"/>
            </a:endParaRPr>
          </a:p>
        </p:txBody>
      </p:sp>
      <p:grpSp>
        <p:nvGrpSpPr>
          <p:cNvPr id="9" name="图形 2"/>
          <p:cNvGrpSpPr/>
          <p:nvPr>
            <p:custDataLst>
              <p:tags r:id="rId11"/>
            </p:custDataLst>
          </p:nvPr>
        </p:nvGrpSpPr>
        <p:grpSpPr>
          <a:xfrm>
            <a:off x="0" y="0"/>
            <a:ext cx="5348098" cy="6858000"/>
            <a:chExt cx="5348098" cy="6858000"/>
          </a:xfrm>
        </p:grpSpPr>
        <p:sp>
          <p:nvSpPr>
            <p:cNvPr id="10" name="任意多边形: 形状 9"/>
            <p:cNvSpPr/>
            <p:nvPr>
              <p:custDataLst>
                <p:tags r:id="rId12"/>
              </p:custDataLst>
            </p:nvPr>
          </p:nvSpPr>
          <p:spPr>
            <a:xfrm>
              <a:off x="291829" y="926242"/>
              <a:ext cx="2683565" cy="5925413"/>
            </a:xfrm>
            <a:custGeom>
              <a:gdLst>
                <a:gd name="connsiteX0" fmla="*/ 2683565 w 2683565"/>
                <a:gd name="connsiteY0" fmla="*/ 5925414 h 5925413"/>
                <a:gd name="connsiteX1" fmla="*/ 1459149 w 2683565"/>
                <a:gd name="connsiteY1" fmla="*/ 0 h 5925413"/>
                <a:gd name="connsiteX2" fmla="*/ 0 w 2683565"/>
                <a:gd name="connsiteY2" fmla="*/ 3971423 h 5925413"/>
                <a:gd name="connsiteX3" fmla="*/ 253765 w 2683565"/>
                <a:gd name="connsiteY3" fmla="*/ 5925414 h 5925413"/>
                <a:gd name="connsiteX4" fmla="*/ 2683565 w 2683565"/>
                <a:gd name="connsiteY4" fmla="*/ 5925414 h 592541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683565" h="5925413">
                  <a:moveTo>
                    <a:pt x="2683565" y="5925414"/>
                  </a:moveTo>
                  <a:cubicBezTo>
                    <a:pt x="2683565" y="5925414"/>
                    <a:pt x="570971" y="3692281"/>
                    <a:pt x="1459149" y="0"/>
                  </a:cubicBezTo>
                  <a:cubicBezTo>
                    <a:pt x="336239" y="754951"/>
                    <a:pt x="0" y="3971423"/>
                    <a:pt x="0" y="3971423"/>
                  </a:cubicBezTo>
                  <a:lnTo>
                    <a:pt x="253765" y="5925414"/>
                  </a:lnTo>
                  <a:lnTo>
                    <a:pt x="2683565" y="5925414"/>
                  </a:lnTo>
                  <a:close/>
                </a:path>
              </a:pathLst>
            </a:custGeom>
            <a:solidFill>
              <a:srgbClr val="DDD5C8"/>
            </a:solidFill>
            <a:ln w="633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3" name="任意多边形: 形状 12"/>
            <p:cNvSpPr/>
            <p:nvPr>
              <p:custDataLst>
                <p:tags r:id="rId13"/>
              </p:custDataLst>
            </p:nvPr>
          </p:nvSpPr>
          <p:spPr>
            <a:xfrm>
              <a:off x="0" y="1148286"/>
              <a:ext cx="2055496" cy="5709713"/>
            </a:xfrm>
            <a:custGeom>
              <a:gdLst>
                <a:gd name="connsiteX0" fmla="*/ 0 w 2055496"/>
                <a:gd name="connsiteY0" fmla="*/ 5703369 h 5709713"/>
                <a:gd name="connsiteX1" fmla="*/ 1287858 w 2055496"/>
                <a:gd name="connsiteY1" fmla="*/ 5709713 h 5709713"/>
                <a:gd name="connsiteX2" fmla="*/ 2055497 w 2055496"/>
                <a:gd name="connsiteY2" fmla="*/ 0 h 5709713"/>
                <a:gd name="connsiteX3" fmla="*/ 0 w 2055496"/>
                <a:gd name="connsiteY3" fmla="*/ 881834 h 5709713"/>
                <a:gd name="connsiteX4" fmla="*/ 0 w 2055496"/>
                <a:gd name="connsiteY4" fmla="*/ 5703369 h 570971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055496" h="5709713">
                  <a:moveTo>
                    <a:pt x="0" y="5703369"/>
                  </a:moveTo>
                  <a:lnTo>
                    <a:pt x="1287858" y="5709713"/>
                  </a:lnTo>
                  <a:cubicBezTo>
                    <a:pt x="1287858" y="5709713"/>
                    <a:pt x="82474" y="2442489"/>
                    <a:pt x="2055497" y="0"/>
                  </a:cubicBezTo>
                  <a:cubicBezTo>
                    <a:pt x="1230760" y="247421"/>
                    <a:pt x="0" y="881834"/>
                    <a:pt x="0" y="881834"/>
                  </a:cubicBezTo>
                  <a:lnTo>
                    <a:pt x="0" y="5703369"/>
                  </a:lnTo>
                  <a:close/>
                </a:path>
              </a:pathLst>
            </a:custGeom>
            <a:solidFill>
              <a:srgbClr val="B2C97A"/>
            </a:solidFill>
            <a:ln w="633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4" name="任意多边形: 形状 13"/>
            <p:cNvSpPr/>
            <p:nvPr>
              <p:custDataLst>
                <p:tags r:id="rId14"/>
              </p:custDataLst>
            </p:nvPr>
          </p:nvSpPr>
          <p:spPr>
            <a:xfrm>
              <a:off x="0" y="0"/>
              <a:ext cx="5348098" cy="4320349"/>
            </a:xfrm>
            <a:custGeom>
              <a:gdLst>
                <a:gd name="connsiteX0" fmla="*/ 0 w 5348098"/>
                <a:gd name="connsiteY0" fmla="*/ 0 h 4320349"/>
                <a:gd name="connsiteX1" fmla="*/ 5348098 w 5348098"/>
                <a:gd name="connsiteY1" fmla="*/ 0 h 4320349"/>
                <a:gd name="connsiteX2" fmla="*/ 0 w 5348098"/>
                <a:gd name="connsiteY2" fmla="*/ 4320350 h 4320349"/>
                <a:gd name="connsiteX3" fmla="*/ 0 w 5348098"/>
                <a:gd name="connsiteY3" fmla="*/ 0 h 4320349"/>
              </a:gdLst>
              <a:cxnLst>
                <a:cxn ang="0">
                  <a:pos x="connsiteX0" y="connsiteY0"/>
                </a:cxn>
                <a:cxn ang="0">
                  <a:pos x="connsiteX1" y="connsiteY1"/>
                </a:cxn>
                <a:cxn ang="0">
                  <a:pos x="connsiteX2" y="connsiteY2"/>
                </a:cxn>
                <a:cxn ang="0">
                  <a:pos x="connsiteX3" y="connsiteY3"/>
                </a:cxn>
              </a:cxnLst>
              <a:rect l="l" t="t" r="r" b="b"/>
              <a:pathLst>
                <a:path w="5348098" h="4320349">
                  <a:moveTo>
                    <a:pt x="0" y="0"/>
                  </a:moveTo>
                  <a:lnTo>
                    <a:pt x="5348098" y="0"/>
                  </a:lnTo>
                  <a:cubicBezTo>
                    <a:pt x="5348098" y="0"/>
                    <a:pt x="1376675" y="145915"/>
                    <a:pt x="0" y="4320350"/>
                  </a:cubicBezTo>
                  <a:cubicBezTo>
                    <a:pt x="0" y="3108622"/>
                    <a:pt x="0" y="0"/>
                    <a:pt x="0" y="0"/>
                  </a:cubicBezTo>
                  <a:close/>
                </a:path>
              </a:pathLst>
            </a:custGeom>
            <a:solidFill>
              <a:srgbClr val="C5B371"/>
            </a:solidFill>
            <a:ln w="633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grpSp>
      <p:pic>
        <p:nvPicPr>
          <p:cNvPr id="32776" name="图片 20" descr="LOGO - 副本_副本"/>
          <p:cNvPicPr>
            <a:picLocks noChangeAspect="1"/>
          </p:cNvPicPr>
          <p:nvPr>
            <p:custDataLst>
              <p:tags r:id="rId16"/>
            </p:custDataLst>
          </p:nvPr>
        </p:nvPicPr>
        <p:blipFill>
          <a:blip r:embed="rId15"/>
          <a:stretch>
            <a:fillRect/>
          </a:stretch>
        </p:blipFill>
        <p:spPr>
          <a:xfrm>
            <a:off x="125413" y="100013"/>
            <a:ext cx="773112" cy="887412"/>
          </a:xfrm>
          <a:prstGeom prst="rect">
            <a:avLst/>
          </a:prstGeom>
          <a:noFill/>
          <a:ln w="9525">
            <a:noFill/>
          </a:ln>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矩形 22"/>
          <p:cNvSpPr/>
          <p:nvPr>
            <p:custDataLst>
              <p:tags r:id="rId3"/>
            </p:custDataLst>
          </p:nvPr>
        </p:nvSpPr>
        <p:spPr>
          <a:xfrm>
            <a:off x="0" y="0"/>
            <a:ext cx="12192000" cy="914400"/>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pic>
        <p:nvPicPr>
          <p:cNvPr id="24" name="图片 23"/>
          <p:cNvPicPr/>
          <p:nvPr>
            <p:custDataLst>
              <p:tags r:id="rId6"/>
            </p:custDataLst>
          </p:nvPr>
        </p:nvPicPr>
        <p:blipFill>
          <a:blip r:embed="rId5" r:link="rId4"/>
          <a:stretch>
            <a:fillRect/>
          </a:stretch>
        </p:blipFill>
        <p:spPr>
          <a:xfrm>
            <a:off x="11471910" y="6269233"/>
            <a:ext cx="720090" cy="588767"/>
          </a:xfrm>
          <a:prstGeom prst="rect">
            <a:avLst/>
          </a:prstGeom>
        </p:spPr>
      </p:pic>
      <p:pic>
        <p:nvPicPr>
          <p:cNvPr id="25" name="图片 24"/>
          <p:cNvPicPr/>
          <p:nvPr>
            <p:custDataLst>
              <p:tags r:id="rId9"/>
            </p:custDataLst>
          </p:nvPr>
        </p:nvPicPr>
        <p:blipFill>
          <a:blip r:embed="rId8" r:link="rId7"/>
          <a:stretch>
            <a:fillRect/>
          </a:stretch>
        </p:blipFill>
        <p:spPr>
          <a:xfrm>
            <a:off x="0" y="6269233"/>
            <a:ext cx="720090" cy="588767"/>
          </a:xfrm>
          <a:prstGeom prst="rect">
            <a:avLst/>
          </a:prstGeom>
        </p:spPr>
      </p:pic>
      <p:sp>
        <p:nvSpPr>
          <p:cNvPr id="11" name="Title 6"/>
          <p:cNvSpPr txBox="1"/>
          <p:nvPr>
            <p:custDataLst>
              <p:tags r:id="rId10"/>
            </p:custDataLst>
          </p:nvPr>
        </p:nvSpPr>
        <p:spPr>
          <a:xfrm>
            <a:off x="1047750" y="153035"/>
            <a:ext cx="8724265" cy="608330"/>
          </a:xfrm>
          <a:prstGeom prst="rect">
            <a:avLst/>
          </a:prstGeom>
          <a:noFill/>
          <a:ln w="3175">
            <a:noFill/>
            <a:prstDash val="dash"/>
          </a:ln>
        </p:spPr>
        <p:txBody>
          <a:bodyPr wrap="square" lIns="91440" tIns="45720" rIns="91440" bIns="45720" anchor="b" anchorCtr="0">
            <a:normAutofit lnSpcReduction="1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defRPr/>
            </a:pPr>
            <a:r>
              <a:rPr lang="zh-CN" altLang="en-US" sz="3200" b="1">
                <a:latin typeface="微软雅黑" panose="020b0503020204020204" pitchFamily="34" charset="-122"/>
                <a:ea typeface="微软雅黑" panose="020b0503020204020204" pitchFamily="34" charset="-122"/>
                <a:cs typeface="微软雅黑" panose="020b0503020204020204" pitchFamily="34" charset="-122"/>
                <a:sym typeface="+mn-ea"/>
              </a:rPr>
              <a:t>兽药</a:t>
            </a:r>
            <a:r>
              <a:rPr altLang="zh-CN" sz="3200" b="1">
                <a:latin typeface="微软雅黑" panose="020b0503020204020204" pitchFamily="34" charset="-122"/>
                <a:ea typeface="微软雅黑" panose="020b0503020204020204" pitchFamily="34" charset="-122"/>
                <a:cs typeface="微软雅黑" panose="020b0503020204020204" pitchFamily="34" charset="-122"/>
                <a:sym typeface="+mn-ea"/>
              </a:rPr>
              <a:t>GMP</a:t>
            </a:r>
            <a:r>
              <a:rPr sz="3200" b="1">
                <a:latin typeface="微软雅黑" panose="020b0503020204020204" pitchFamily="34" charset="-122"/>
                <a:ea typeface="微软雅黑" panose="020b0503020204020204" pitchFamily="34" charset="-122"/>
                <a:cs typeface="微软雅黑" panose="020b0503020204020204" pitchFamily="34" charset="-122"/>
                <a:sym typeface="+mn-ea"/>
              </a:rPr>
              <a:t>修订的必要性</a:t>
            </a:r>
            <a:endParaRPr lang="zh-CN" altLang="en-US" sz="3200" b="1" spc="150">
              <a:ln w="3175">
                <a:noFill/>
                <a:prstDash val="dash"/>
              </a:ln>
              <a:solidFill>
                <a:schemeClr val="dk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
        <p:nvSpPr>
          <p:cNvPr id="6" name="直接连接符 5"/>
          <p:cNvSpPr/>
          <p:nvPr>
            <p:custDataLst>
              <p:tags r:id="rId11"/>
            </p:custDataLst>
          </p:nvPr>
        </p:nvSpPr>
        <p:spPr>
          <a:xfrm>
            <a:off x="1047728" y="1686695"/>
            <a:ext cx="10799039" cy="0"/>
          </a:xfrm>
          <a:prstGeom prst="line">
            <a:avLst/>
          </a:prstGeom>
          <a:ln w="3175">
            <a:solidFill>
              <a:schemeClr val="bg1">
                <a:lumMod val="75000"/>
              </a:schemeClr>
            </a:solidFill>
          </a:ln>
        </p:spPr>
        <p:style>
          <a:lnRef idx="2">
            <a:schemeClr val="accent2">
              <a:hueOff val="0"/>
              <a:satOff val="0"/>
              <a:lumOff val="0"/>
              <a:alphaOff val="0"/>
            </a:schemeClr>
          </a:lnRef>
          <a:fillRef idx="0">
            <a:schemeClr val="accent2">
              <a:hueOff val="0"/>
              <a:satOff val="0"/>
              <a:lumOff val="0"/>
              <a:alphaOff val="0"/>
            </a:schemeClr>
          </a:fillRef>
          <a:effectRef idx="0">
            <a:schemeClr val="accent2">
              <a:hueOff val="0"/>
              <a:satOff val="0"/>
              <a:lumOff val="0"/>
              <a:alphaOff val="0"/>
            </a:schemeClr>
          </a:effectRef>
          <a:fontRef idx="minor">
            <a:schemeClr val="tx1">
              <a:hueOff val="0"/>
              <a:satOff val="0"/>
              <a:lumOff val="0"/>
              <a:alphaOff val="0"/>
            </a:schemeClr>
          </a:fontRef>
        </p:style>
        <p:txBody>
          <a:bodyPr wrap="square" lIns="91440" tIns="45720" rIns="91440" bIns="45720" anchor="ctr">
            <a:normAutofit fontScale="25000" lnSpcReduction="20000"/>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a:solidFill>
                <a:schemeClr val="tx1">
                  <a:hueOff val="0"/>
                  <a:satOff val="0"/>
                  <a:lumOff val="0"/>
                  <a:alphaOff val="0"/>
                </a:schemeClr>
              </a:solidFill>
              <a:latin typeface="Arial" pitchFamily="34" charset="0"/>
              <a:ea typeface="微软雅黑" panose="020b0503020204020204" pitchFamily="34" charset="-122"/>
            </a:endParaRPr>
          </a:p>
        </p:txBody>
      </p:sp>
      <p:sp>
        <p:nvSpPr>
          <p:cNvPr id="7" name="泪滴形 6"/>
          <p:cNvSpPr/>
          <p:nvPr>
            <p:custDataLst>
              <p:tags r:id="rId12"/>
            </p:custDataLst>
          </p:nvPr>
        </p:nvSpPr>
        <p:spPr>
          <a:xfrm rot="2714409">
            <a:off x="946012" y="1182622"/>
            <a:ext cx="1007574" cy="1007574"/>
          </a:xfrm>
          <a:prstGeom prst="teardrop">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solidFill>
                <a:schemeClr val="lt1"/>
              </a:solidFill>
              <a:latin typeface="Arial" pitchFamily="34" charset="0"/>
              <a:ea typeface="微软雅黑" panose="020b0503020204020204" pitchFamily="34" charset="-122"/>
            </a:endParaRPr>
          </a:p>
        </p:txBody>
      </p:sp>
      <p:sp>
        <p:nvSpPr>
          <p:cNvPr id="8" name="任意多边形 38"/>
          <p:cNvSpPr/>
          <p:nvPr>
            <p:custDataLst>
              <p:tags r:id="rId13"/>
            </p:custDataLst>
          </p:nvPr>
        </p:nvSpPr>
        <p:spPr bwMode="auto">
          <a:xfrm>
            <a:off x="1261632" y="1536628"/>
            <a:ext cx="375042" cy="384138"/>
          </a:xfrm>
          <a:custGeom>
            <a:gdLst>
              <a:gd name="connsiteX0" fmla="*/ 127516 w 340122"/>
              <a:gd name="connsiteY0" fmla="*/ 195559 h 348579"/>
              <a:gd name="connsiteX1" fmla="*/ 148382 w 340122"/>
              <a:gd name="connsiteY1" fmla="*/ 214107 h 348579"/>
              <a:gd name="connsiteX2" fmla="*/ 27822 w 340122"/>
              <a:gd name="connsiteY2" fmla="*/ 348579 h 348579"/>
              <a:gd name="connsiteX3" fmla="*/ 0 w 340122"/>
              <a:gd name="connsiteY3" fmla="*/ 316120 h 348579"/>
              <a:gd name="connsiteX4" fmla="*/ 283624 w 340122"/>
              <a:gd name="connsiteY4" fmla="*/ 70361 h 348579"/>
              <a:gd name="connsiteX5" fmla="*/ 252712 w 340122"/>
              <a:gd name="connsiteY5" fmla="*/ 181647 h 348579"/>
              <a:gd name="connsiteX6" fmla="*/ 234164 w 340122"/>
              <a:gd name="connsiteY6" fmla="*/ 175465 h 348579"/>
              <a:gd name="connsiteX7" fmla="*/ 283624 w 340122"/>
              <a:gd name="connsiteY7" fmla="*/ 70361 h 348579"/>
              <a:gd name="connsiteX8" fmla="*/ 230302 w 340122"/>
              <a:gd name="connsiteY8" fmla="*/ 28505 h 348579"/>
              <a:gd name="connsiteX9" fmla="*/ 170597 w 340122"/>
              <a:gd name="connsiteY9" fmla="*/ 53927 h 348579"/>
              <a:gd name="connsiteX10" fmla="*/ 170597 w 340122"/>
              <a:gd name="connsiteY10" fmla="*/ 171025 h 348579"/>
              <a:gd name="connsiteX11" fmla="*/ 287695 w 340122"/>
              <a:gd name="connsiteY11" fmla="*/ 171025 h 348579"/>
              <a:gd name="connsiteX12" fmla="*/ 287695 w 340122"/>
              <a:gd name="connsiteY12" fmla="*/ 53927 h 348579"/>
              <a:gd name="connsiteX13" fmla="*/ 230302 w 340122"/>
              <a:gd name="connsiteY13" fmla="*/ 28505 h 348579"/>
              <a:gd name="connsiteX14" fmla="*/ 230687 w 340122"/>
              <a:gd name="connsiteY14" fmla="*/ 0 h 348579"/>
              <a:gd name="connsiteX15" fmla="*/ 309266 w 340122"/>
              <a:gd name="connsiteY15" fmla="*/ 32356 h 348579"/>
              <a:gd name="connsiteX16" fmla="*/ 306184 w 340122"/>
              <a:gd name="connsiteY16" fmla="*/ 189515 h 348579"/>
              <a:gd name="connsiteX17" fmla="*/ 161353 w 340122"/>
              <a:gd name="connsiteY17" fmla="*/ 198759 h 348579"/>
              <a:gd name="connsiteX18" fmla="*/ 142864 w 340122"/>
              <a:gd name="connsiteY18" fmla="*/ 183352 h 348579"/>
              <a:gd name="connsiteX19" fmla="*/ 152108 w 340122"/>
              <a:gd name="connsiteY19" fmla="*/ 32356 h 348579"/>
              <a:gd name="connsiteX20" fmla="*/ 230687 w 340122"/>
              <a:gd name="connsiteY20" fmla="*/ 0 h 3485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0122" h="348579">
                <a:moveTo>
                  <a:pt x="127516" y="195559"/>
                </a:moveTo>
                <a:lnTo>
                  <a:pt x="148382" y="214107"/>
                </a:lnTo>
                <a:lnTo>
                  <a:pt x="27822" y="348579"/>
                </a:lnTo>
                <a:lnTo>
                  <a:pt x="0" y="316120"/>
                </a:lnTo>
                <a:close/>
                <a:moveTo>
                  <a:pt x="283624" y="70361"/>
                </a:moveTo>
                <a:cubicBezTo>
                  <a:pt x="283624" y="70361"/>
                  <a:pt x="326902" y="135278"/>
                  <a:pt x="252712" y="181647"/>
                </a:cubicBezTo>
                <a:cubicBezTo>
                  <a:pt x="252712" y="181647"/>
                  <a:pt x="252712" y="181647"/>
                  <a:pt x="234164" y="175465"/>
                </a:cubicBezTo>
                <a:cubicBezTo>
                  <a:pt x="234164" y="175465"/>
                  <a:pt x="295989" y="150734"/>
                  <a:pt x="283624" y="70361"/>
                </a:cubicBezTo>
                <a:close/>
                <a:moveTo>
                  <a:pt x="230302" y="28505"/>
                </a:moveTo>
                <a:cubicBezTo>
                  <a:pt x="209116" y="28505"/>
                  <a:pt x="187546" y="36979"/>
                  <a:pt x="170597" y="53927"/>
                </a:cubicBezTo>
                <a:cubicBezTo>
                  <a:pt x="136701" y="84743"/>
                  <a:pt x="136701" y="137129"/>
                  <a:pt x="170597" y="171025"/>
                </a:cubicBezTo>
                <a:cubicBezTo>
                  <a:pt x="201413" y="201841"/>
                  <a:pt x="253798" y="201841"/>
                  <a:pt x="287695" y="171025"/>
                </a:cubicBezTo>
                <a:cubicBezTo>
                  <a:pt x="321592" y="137129"/>
                  <a:pt x="321592" y="84743"/>
                  <a:pt x="287695" y="53927"/>
                </a:cubicBezTo>
                <a:cubicBezTo>
                  <a:pt x="272288" y="36979"/>
                  <a:pt x="251487" y="28505"/>
                  <a:pt x="230302" y="28505"/>
                </a:cubicBezTo>
                <a:close/>
                <a:moveTo>
                  <a:pt x="230687" y="0"/>
                </a:moveTo>
                <a:cubicBezTo>
                  <a:pt x="259191" y="0"/>
                  <a:pt x="287695" y="10786"/>
                  <a:pt x="309266" y="32356"/>
                </a:cubicBezTo>
                <a:cubicBezTo>
                  <a:pt x="352407" y="78579"/>
                  <a:pt x="349326" y="146373"/>
                  <a:pt x="306184" y="189515"/>
                </a:cubicBezTo>
                <a:cubicBezTo>
                  <a:pt x="266125" y="229575"/>
                  <a:pt x="204494" y="232656"/>
                  <a:pt x="161353" y="198759"/>
                </a:cubicBezTo>
                <a:cubicBezTo>
                  <a:pt x="155190" y="195678"/>
                  <a:pt x="152108" y="192596"/>
                  <a:pt x="142864" y="183352"/>
                </a:cubicBezTo>
                <a:cubicBezTo>
                  <a:pt x="108967" y="140210"/>
                  <a:pt x="108967" y="75498"/>
                  <a:pt x="152108" y="32356"/>
                </a:cubicBezTo>
                <a:cubicBezTo>
                  <a:pt x="173679" y="10786"/>
                  <a:pt x="202183" y="0"/>
                  <a:pt x="230687" y="0"/>
                </a:cubicBezTo>
                <a:close/>
              </a:path>
            </a:pathLst>
          </a:custGeom>
          <a:solidFill>
            <a:schemeClr val="bg1"/>
          </a:solidFill>
          <a:ln>
            <a:noFill/>
          </a:ln>
        </p:spPr>
        <p:txBody>
          <a:bodyPr wrap="square" lIns="91440" tIns="45720" rIns="91440" bIns="45720" anchor="ctr">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tx1"/>
              </a:solidFill>
              <a:latin typeface="Arial" pitchFamily="34" charset="0"/>
              <a:ea typeface="微软雅黑" panose="020b0503020204020204" pitchFamily="34" charset="-122"/>
            </a:endParaRPr>
          </a:p>
        </p:txBody>
      </p:sp>
      <p:sp>
        <p:nvSpPr>
          <p:cNvPr id="9" name="矩形 8"/>
          <p:cNvSpPr/>
          <p:nvPr>
            <p:custDataLst>
              <p:tags r:id="rId14"/>
            </p:custDataLst>
          </p:nvPr>
        </p:nvSpPr>
        <p:spPr bwMode="auto">
          <a:xfrm>
            <a:off x="2162000" y="1132203"/>
            <a:ext cx="7883950" cy="453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l">
              <a:lnSpc>
                <a:spcPct val="150000"/>
              </a:lnSpc>
            </a:pPr>
            <a:r>
              <a:rPr lang="zh-CN" altLang="en-US" sz="1600" b="1">
                <a:sym typeface="+mn-ea"/>
              </a:rPr>
              <a:t>2002年发布实施的《兽药生产质量管理规范》，对规范兽药生产企业行为，促进兽药行业健康发展发挥了至关重要的作用。</a:t>
            </a:r>
            <a:endParaRPr lang="zh-CN" altLang="en-US" sz="1600" b="1"/>
          </a:p>
          <a:p>
            <a:pPr algn="l">
              <a:lnSpc>
                <a:spcPct val="120000"/>
              </a:lnSpc>
            </a:pPr>
            <a:endParaRPr lang="zh-CN" altLang="en-US" sz="1600" b="1" spc="150">
              <a:solidFill>
                <a:schemeClr val="tx1"/>
              </a:solidFill>
              <a:uFillTx/>
              <a:latin typeface="Arial" pitchFamily="34" charset="0"/>
              <a:ea typeface="微软雅黑" panose="020b0503020204020204" pitchFamily="34" charset="-122"/>
            </a:endParaRPr>
          </a:p>
        </p:txBody>
      </p:sp>
      <p:sp>
        <p:nvSpPr>
          <p:cNvPr id="12" name="直接连接符 11"/>
          <p:cNvSpPr/>
          <p:nvPr>
            <p:custDataLst>
              <p:tags r:id="rId15"/>
            </p:custDataLst>
          </p:nvPr>
        </p:nvSpPr>
        <p:spPr>
          <a:xfrm flipV="1">
            <a:off x="1780024" y="4358101"/>
            <a:ext cx="10066640" cy="0"/>
          </a:xfrm>
          <a:prstGeom prst="line">
            <a:avLst/>
          </a:prstGeom>
          <a:ln w="3175">
            <a:solidFill>
              <a:schemeClr val="bg1">
                <a:lumMod val="75000"/>
              </a:schemeClr>
            </a:solidFill>
          </a:ln>
        </p:spPr>
        <p:style>
          <a:lnRef idx="2">
            <a:schemeClr val="accent2">
              <a:hueOff val="0"/>
              <a:satOff val="0"/>
              <a:lumOff val="0"/>
              <a:alphaOff val="0"/>
            </a:schemeClr>
          </a:lnRef>
          <a:fillRef idx="0">
            <a:schemeClr val="accent2">
              <a:hueOff val="0"/>
              <a:satOff val="0"/>
              <a:lumOff val="0"/>
              <a:alphaOff val="0"/>
            </a:schemeClr>
          </a:fillRef>
          <a:effectRef idx="0">
            <a:schemeClr val="accent2">
              <a:hueOff val="0"/>
              <a:satOff val="0"/>
              <a:lumOff val="0"/>
              <a:alphaOff val="0"/>
            </a:schemeClr>
          </a:effectRef>
          <a:fontRef idx="minor">
            <a:schemeClr val="tx1">
              <a:hueOff val="0"/>
              <a:satOff val="0"/>
              <a:lumOff val="0"/>
              <a:alphaOff val="0"/>
            </a:schemeClr>
          </a:fontRef>
        </p:style>
        <p:txBody>
          <a:bodyPr wrap="square" lIns="91440" tIns="45720" rIns="91440" bIns="45720" anchor="ctr">
            <a:normAutofit fontScale="25000" lnSpcReduction="20000"/>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a:solidFill>
                <a:schemeClr val="tx1">
                  <a:hueOff val="0"/>
                  <a:satOff val="0"/>
                  <a:lumOff val="0"/>
                  <a:alphaOff val="0"/>
                </a:schemeClr>
              </a:solidFill>
              <a:latin typeface="Arial" pitchFamily="34" charset="0"/>
              <a:ea typeface="微软雅黑" panose="020b0503020204020204" pitchFamily="34" charset="-122"/>
            </a:endParaRPr>
          </a:p>
        </p:txBody>
      </p:sp>
      <p:sp>
        <p:nvSpPr>
          <p:cNvPr id="13" name="泪滴形 12"/>
          <p:cNvSpPr/>
          <p:nvPr>
            <p:custDataLst>
              <p:tags r:id="rId16"/>
            </p:custDataLst>
          </p:nvPr>
        </p:nvSpPr>
        <p:spPr>
          <a:xfrm rot="2714409">
            <a:off x="1658171" y="3854414"/>
            <a:ext cx="1007574" cy="1007574"/>
          </a:xfrm>
          <a:prstGeom prst="teardrop">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solidFill>
                <a:schemeClr val="lt1"/>
              </a:solidFill>
              <a:latin typeface="Arial" pitchFamily="34" charset="0"/>
              <a:ea typeface="微软雅黑" panose="020b0503020204020204" pitchFamily="34" charset="-122"/>
            </a:endParaRPr>
          </a:p>
        </p:txBody>
      </p:sp>
      <p:sp>
        <p:nvSpPr>
          <p:cNvPr id="15" name="任意多边形 37"/>
          <p:cNvSpPr/>
          <p:nvPr>
            <p:custDataLst>
              <p:tags r:id="rId17"/>
            </p:custDataLst>
          </p:nvPr>
        </p:nvSpPr>
        <p:spPr bwMode="auto">
          <a:xfrm>
            <a:off x="1990998" y="4206751"/>
            <a:ext cx="343554" cy="302273"/>
          </a:xfrm>
          <a:custGeom>
            <a:gdLst>
              <a:gd name="T0" fmla="*/ 400 w 400"/>
              <a:gd name="T1" fmla="*/ 352 h 352"/>
              <a:gd name="T2" fmla="*/ 394 w 400"/>
              <a:gd name="T3" fmla="*/ 268 h 352"/>
              <a:gd name="T4" fmla="*/ 342 w 400"/>
              <a:gd name="T5" fmla="*/ 236 h 352"/>
              <a:gd name="T6" fmla="*/ 303 w 400"/>
              <a:gd name="T7" fmla="*/ 191 h 352"/>
              <a:gd name="T8" fmla="*/ 316 w 400"/>
              <a:gd name="T9" fmla="*/ 157 h 352"/>
              <a:gd name="T10" fmla="*/ 327 w 400"/>
              <a:gd name="T11" fmla="*/ 134 h 352"/>
              <a:gd name="T12" fmla="*/ 322 w 400"/>
              <a:gd name="T13" fmla="*/ 122 h 352"/>
              <a:gd name="T14" fmla="*/ 325 w 400"/>
              <a:gd name="T15" fmla="*/ 98 h 352"/>
              <a:gd name="T16" fmla="*/ 278 w 400"/>
              <a:gd name="T17" fmla="*/ 51 h 352"/>
              <a:gd name="T18" fmla="*/ 230 w 400"/>
              <a:gd name="T19" fmla="*/ 98 h 352"/>
              <a:gd name="T20" fmla="*/ 233 w 400"/>
              <a:gd name="T21" fmla="*/ 122 h 352"/>
              <a:gd name="T22" fmla="*/ 229 w 400"/>
              <a:gd name="T23" fmla="*/ 134 h 352"/>
              <a:gd name="T24" fmla="*/ 240 w 400"/>
              <a:gd name="T25" fmla="*/ 157 h 352"/>
              <a:gd name="T26" fmla="*/ 253 w 400"/>
              <a:gd name="T27" fmla="*/ 191 h 352"/>
              <a:gd name="T28" fmla="*/ 236 w 400"/>
              <a:gd name="T29" fmla="*/ 224 h 352"/>
              <a:gd name="T30" fmla="*/ 310 w 400"/>
              <a:gd name="T31" fmla="*/ 292 h 352"/>
              <a:gd name="T32" fmla="*/ 310 w 400"/>
              <a:gd name="T33" fmla="*/ 352 h 352"/>
              <a:gd name="T34" fmla="*/ 400 w 400"/>
              <a:gd name="T35" fmla="*/ 352 h 352"/>
              <a:gd name="T36" fmla="*/ 204 w 400"/>
              <a:gd name="T37" fmla="*/ 247 h 352"/>
              <a:gd name="T38" fmla="*/ 152 w 400"/>
              <a:gd name="T39" fmla="*/ 187 h 352"/>
              <a:gd name="T40" fmla="*/ 169 w 400"/>
              <a:gd name="T41" fmla="*/ 142 h 352"/>
              <a:gd name="T42" fmla="*/ 184 w 400"/>
              <a:gd name="T43" fmla="*/ 111 h 352"/>
              <a:gd name="T44" fmla="*/ 179 w 400"/>
              <a:gd name="T45" fmla="*/ 95 h 352"/>
              <a:gd name="T46" fmla="*/ 183 w 400"/>
              <a:gd name="T47" fmla="*/ 63 h 352"/>
              <a:gd name="T48" fmla="*/ 119 w 400"/>
              <a:gd name="T49" fmla="*/ 0 h 352"/>
              <a:gd name="T50" fmla="*/ 55 w 400"/>
              <a:gd name="T51" fmla="*/ 63 h 352"/>
              <a:gd name="T52" fmla="*/ 59 w 400"/>
              <a:gd name="T53" fmla="*/ 95 h 352"/>
              <a:gd name="T54" fmla="*/ 53 w 400"/>
              <a:gd name="T55" fmla="*/ 111 h 352"/>
              <a:gd name="T56" fmla="*/ 68 w 400"/>
              <a:gd name="T57" fmla="*/ 142 h 352"/>
              <a:gd name="T58" fmla="*/ 86 w 400"/>
              <a:gd name="T59" fmla="*/ 187 h 352"/>
              <a:gd name="T60" fmla="*/ 33 w 400"/>
              <a:gd name="T61" fmla="*/ 247 h 352"/>
              <a:gd name="T62" fmla="*/ 0 w 400"/>
              <a:gd name="T63" fmla="*/ 279 h 352"/>
              <a:gd name="T64" fmla="*/ 0 w 400"/>
              <a:gd name="T65" fmla="*/ 352 h 352"/>
              <a:gd name="T66" fmla="*/ 278 w 400"/>
              <a:gd name="T67" fmla="*/ 352 h 352"/>
              <a:gd name="T68" fmla="*/ 278 w 400"/>
              <a:gd name="T69" fmla="*/ 297 h 352"/>
              <a:gd name="T70" fmla="*/ 204 w 400"/>
              <a:gd name="T71" fmla="*/ 247 h 3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400" h="352">
                <a:moveTo>
                  <a:pt x="400" y="352"/>
                </a:moveTo>
                <a:cubicBezTo>
                  <a:pt x="400" y="352"/>
                  <a:pt x="399" y="276"/>
                  <a:pt x="394" y="268"/>
                </a:cubicBezTo>
                <a:cubicBezTo>
                  <a:pt x="387" y="257"/>
                  <a:pt x="371" y="249"/>
                  <a:pt x="342" y="236"/>
                </a:cubicBezTo>
                <a:cubicBezTo>
                  <a:pt x="312" y="224"/>
                  <a:pt x="303" y="213"/>
                  <a:pt x="303" y="191"/>
                </a:cubicBezTo>
                <a:cubicBezTo>
                  <a:pt x="303" y="177"/>
                  <a:pt x="312" y="182"/>
                  <a:pt x="316" y="157"/>
                </a:cubicBezTo>
                <a:cubicBezTo>
                  <a:pt x="317" y="147"/>
                  <a:pt x="325" y="157"/>
                  <a:pt x="327" y="134"/>
                </a:cubicBezTo>
                <a:cubicBezTo>
                  <a:pt x="327" y="124"/>
                  <a:pt x="322" y="122"/>
                  <a:pt x="322" y="122"/>
                </a:cubicBezTo>
                <a:cubicBezTo>
                  <a:pt x="322" y="122"/>
                  <a:pt x="325" y="108"/>
                  <a:pt x="325" y="98"/>
                </a:cubicBezTo>
                <a:cubicBezTo>
                  <a:pt x="327" y="85"/>
                  <a:pt x="319" y="51"/>
                  <a:pt x="278" y="51"/>
                </a:cubicBezTo>
                <a:cubicBezTo>
                  <a:pt x="236" y="51"/>
                  <a:pt x="229" y="85"/>
                  <a:pt x="230" y="98"/>
                </a:cubicBezTo>
                <a:cubicBezTo>
                  <a:pt x="231" y="108"/>
                  <a:pt x="233" y="122"/>
                  <a:pt x="233" y="122"/>
                </a:cubicBezTo>
                <a:cubicBezTo>
                  <a:pt x="233" y="122"/>
                  <a:pt x="229" y="124"/>
                  <a:pt x="229" y="134"/>
                </a:cubicBezTo>
                <a:cubicBezTo>
                  <a:pt x="230" y="157"/>
                  <a:pt x="238" y="147"/>
                  <a:pt x="240" y="157"/>
                </a:cubicBezTo>
                <a:cubicBezTo>
                  <a:pt x="244" y="182"/>
                  <a:pt x="253" y="177"/>
                  <a:pt x="253" y="191"/>
                </a:cubicBezTo>
                <a:cubicBezTo>
                  <a:pt x="253" y="206"/>
                  <a:pt x="248" y="216"/>
                  <a:pt x="236" y="224"/>
                </a:cubicBezTo>
                <a:cubicBezTo>
                  <a:pt x="301" y="257"/>
                  <a:pt x="310" y="263"/>
                  <a:pt x="310" y="292"/>
                </a:cubicBezTo>
                <a:cubicBezTo>
                  <a:pt x="310" y="352"/>
                  <a:pt x="310" y="352"/>
                  <a:pt x="310" y="352"/>
                </a:cubicBezTo>
                <a:lnTo>
                  <a:pt x="400" y="352"/>
                </a:lnTo>
                <a:close/>
                <a:moveTo>
                  <a:pt x="204" y="247"/>
                </a:moveTo>
                <a:cubicBezTo>
                  <a:pt x="165" y="231"/>
                  <a:pt x="152" y="217"/>
                  <a:pt x="152" y="187"/>
                </a:cubicBezTo>
                <a:cubicBezTo>
                  <a:pt x="152" y="169"/>
                  <a:pt x="164" y="175"/>
                  <a:pt x="169" y="142"/>
                </a:cubicBezTo>
                <a:cubicBezTo>
                  <a:pt x="172" y="129"/>
                  <a:pt x="182" y="142"/>
                  <a:pt x="184" y="111"/>
                </a:cubicBezTo>
                <a:cubicBezTo>
                  <a:pt x="184" y="98"/>
                  <a:pt x="179" y="95"/>
                  <a:pt x="179" y="95"/>
                </a:cubicBezTo>
                <a:cubicBezTo>
                  <a:pt x="179" y="95"/>
                  <a:pt x="181" y="77"/>
                  <a:pt x="183" y="63"/>
                </a:cubicBezTo>
                <a:cubicBezTo>
                  <a:pt x="184" y="45"/>
                  <a:pt x="174" y="0"/>
                  <a:pt x="119" y="0"/>
                </a:cubicBezTo>
                <a:cubicBezTo>
                  <a:pt x="64" y="0"/>
                  <a:pt x="54" y="45"/>
                  <a:pt x="55" y="63"/>
                </a:cubicBezTo>
                <a:cubicBezTo>
                  <a:pt x="56" y="77"/>
                  <a:pt x="59" y="95"/>
                  <a:pt x="59" y="95"/>
                </a:cubicBezTo>
                <a:cubicBezTo>
                  <a:pt x="59" y="95"/>
                  <a:pt x="53" y="98"/>
                  <a:pt x="53" y="111"/>
                </a:cubicBezTo>
                <a:cubicBezTo>
                  <a:pt x="55" y="142"/>
                  <a:pt x="66" y="129"/>
                  <a:pt x="68" y="142"/>
                </a:cubicBezTo>
                <a:cubicBezTo>
                  <a:pt x="74" y="175"/>
                  <a:pt x="86" y="169"/>
                  <a:pt x="86" y="187"/>
                </a:cubicBezTo>
                <a:cubicBezTo>
                  <a:pt x="86" y="217"/>
                  <a:pt x="73" y="231"/>
                  <a:pt x="33" y="247"/>
                </a:cubicBezTo>
                <a:cubicBezTo>
                  <a:pt x="21" y="252"/>
                  <a:pt x="0" y="260"/>
                  <a:pt x="0" y="279"/>
                </a:cubicBezTo>
                <a:cubicBezTo>
                  <a:pt x="0" y="352"/>
                  <a:pt x="0" y="352"/>
                  <a:pt x="0" y="352"/>
                </a:cubicBezTo>
                <a:cubicBezTo>
                  <a:pt x="278" y="352"/>
                  <a:pt x="278" y="352"/>
                  <a:pt x="278" y="352"/>
                </a:cubicBezTo>
                <a:cubicBezTo>
                  <a:pt x="278" y="352"/>
                  <a:pt x="278" y="309"/>
                  <a:pt x="278" y="297"/>
                </a:cubicBezTo>
                <a:cubicBezTo>
                  <a:pt x="278" y="280"/>
                  <a:pt x="244" y="264"/>
                  <a:pt x="204" y="247"/>
                </a:cubicBezTo>
                <a:close/>
              </a:path>
            </a:pathLst>
          </a:custGeom>
          <a:solidFill>
            <a:schemeClr val="bg1"/>
          </a:solidFill>
          <a:ln>
            <a:noFill/>
          </a:ln>
        </p:spPr>
        <p:txBody>
          <a:bodyPr wrap="square" lIns="91440" tIns="45720" rIns="91440" bIns="45720" anchor="ctr">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tx1"/>
              </a:solidFill>
              <a:latin typeface="Arial" pitchFamily="34" charset="0"/>
              <a:ea typeface="微软雅黑" panose="020b0503020204020204" pitchFamily="34" charset="-122"/>
            </a:endParaRPr>
          </a:p>
        </p:txBody>
      </p:sp>
      <p:sp>
        <p:nvSpPr>
          <p:cNvPr id="16" name="矩形 15"/>
          <p:cNvSpPr/>
          <p:nvPr>
            <p:custDataLst>
              <p:tags r:id="rId18"/>
            </p:custDataLst>
          </p:nvPr>
        </p:nvSpPr>
        <p:spPr bwMode="auto">
          <a:xfrm>
            <a:off x="2874501" y="2399208"/>
            <a:ext cx="7875483" cy="1353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rmAutofit fontScale="25000"/>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l">
              <a:lnSpc>
                <a:spcPct val="150000"/>
              </a:lnSpc>
            </a:pPr>
            <a:r>
              <a:rPr lang="zh-CN" altLang="en-US" sz="6400" b="1">
                <a:sym typeface="+mn-ea"/>
              </a:rPr>
              <a:t>但随着社会发展和行业进步，其在执行过程中逐渐显现出一些与当前工作形势不适应的问题：</a:t>
            </a:r>
            <a:endParaRPr lang="zh-CN" altLang="en-US" sz="6400" b="1"/>
          </a:p>
          <a:p>
            <a:pPr marL="0" indent="0" algn="l">
              <a:lnSpc>
                <a:spcPct val="150000"/>
              </a:lnSpc>
              <a:buNone/>
            </a:pPr>
            <a:r>
              <a:rPr lang="zh-CN" altLang="en-US" sz="6400" b="1">
                <a:sym typeface="+mn-ea"/>
              </a:rPr>
              <a:t>  1.兽药生产准入门槛偏低，低水平重复建设和产能过剩问题较为突出。</a:t>
            </a:r>
            <a:endParaRPr lang="zh-CN" altLang="en-US" sz="6400" b="1"/>
          </a:p>
          <a:p>
            <a:pPr marL="0" indent="0" algn="l">
              <a:lnSpc>
                <a:spcPct val="150000"/>
              </a:lnSpc>
              <a:buNone/>
            </a:pPr>
            <a:r>
              <a:rPr lang="zh-CN" altLang="en-US" sz="6400" b="1">
                <a:sym typeface="+mn-ea"/>
              </a:rPr>
              <a:t>  2.兽药生产厂房洁净度监测标准偏低，不能满足生产实际需要。</a:t>
            </a:r>
            <a:endParaRPr lang="zh-CN" altLang="en-US" sz="6400" b="1"/>
          </a:p>
          <a:p>
            <a:pPr marL="0" indent="0" algn="l">
              <a:lnSpc>
                <a:spcPct val="150000"/>
              </a:lnSpc>
              <a:buNone/>
            </a:pPr>
            <a:r>
              <a:rPr lang="zh-CN" altLang="en-US" sz="6400" b="1">
                <a:sym typeface="+mn-ea"/>
              </a:rPr>
              <a:t>  3.重大动物疫病和人畜共患病疫苗生产企业的生物安全要求不够全面和具体，生产过程存在生物安全隐患。</a:t>
            </a:r>
            <a:endParaRPr lang="zh-CN" altLang="en-US" sz="6400" b="1"/>
          </a:p>
          <a:p>
            <a:pPr marL="0" indent="0" algn="l">
              <a:lnSpc>
                <a:spcPct val="150000"/>
              </a:lnSpc>
              <a:buNone/>
            </a:pPr>
            <a:r>
              <a:rPr lang="zh-CN" altLang="en-US" sz="6400" b="1">
                <a:sym typeface="+mn-ea"/>
              </a:rPr>
              <a:t>  4.缺乏企业质量风险管理理念，需要建立。</a:t>
            </a:r>
            <a:endParaRPr lang="zh-CN" altLang="en-US" sz="6400" b="1" spc="150">
              <a:solidFill>
                <a:schemeClr val="tx1"/>
              </a:solidFill>
              <a:uFillTx/>
              <a:latin typeface="Arial" pitchFamily="34" charset="0"/>
              <a:ea typeface="微软雅黑" panose="020b0503020204020204" pitchFamily="34" charset="-122"/>
            </a:endParaRPr>
          </a:p>
        </p:txBody>
      </p:sp>
      <p:sp>
        <p:nvSpPr>
          <p:cNvPr id="18" name="直接连接符 17"/>
          <p:cNvSpPr/>
          <p:nvPr>
            <p:custDataLst>
              <p:tags r:id="rId19"/>
            </p:custDataLst>
          </p:nvPr>
        </p:nvSpPr>
        <p:spPr>
          <a:xfrm>
            <a:off x="967718" y="5556904"/>
            <a:ext cx="10799039" cy="0"/>
          </a:xfrm>
          <a:prstGeom prst="line">
            <a:avLst/>
          </a:prstGeom>
          <a:ln w="3175">
            <a:solidFill>
              <a:schemeClr val="bg1">
                <a:lumMod val="75000"/>
              </a:schemeClr>
            </a:solidFill>
          </a:ln>
        </p:spPr>
        <p:style>
          <a:lnRef idx="2">
            <a:schemeClr val="accent2">
              <a:hueOff val="0"/>
              <a:satOff val="0"/>
              <a:lumOff val="0"/>
              <a:alphaOff val="0"/>
            </a:schemeClr>
          </a:lnRef>
          <a:fillRef idx="0">
            <a:schemeClr val="accent2">
              <a:hueOff val="0"/>
              <a:satOff val="0"/>
              <a:lumOff val="0"/>
              <a:alphaOff val="0"/>
            </a:schemeClr>
          </a:fillRef>
          <a:effectRef idx="0">
            <a:schemeClr val="accent2">
              <a:hueOff val="0"/>
              <a:satOff val="0"/>
              <a:lumOff val="0"/>
              <a:alphaOff val="0"/>
            </a:schemeClr>
          </a:effectRef>
          <a:fontRef idx="minor">
            <a:schemeClr val="tx1">
              <a:hueOff val="0"/>
              <a:satOff val="0"/>
              <a:lumOff val="0"/>
              <a:alphaOff val="0"/>
            </a:schemeClr>
          </a:fontRef>
        </p:style>
        <p:txBody>
          <a:bodyPr wrap="square" lIns="91440" tIns="45720" rIns="91440" bIns="45720" anchor="ctr">
            <a:normAutofit fontScale="25000" lnSpcReduction="20000"/>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a:solidFill>
                <a:schemeClr val="tx1">
                  <a:hueOff val="0"/>
                  <a:satOff val="0"/>
                  <a:lumOff val="0"/>
                  <a:alphaOff val="0"/>
                </a:schemeClr>
              </a:solidFill>
              <a:latin typeface="Arial" pitchFamily="34" charset="0"/>
              <a:ea typeface="微软雅黑" panose="020b0503020204020204" pitchFamily="34" charset="-122"/>
            </a:endParaRPr>
          </a:p>
        </p:txBody>
      </p:sp>
      <p:sp>
        <p:nvSpPr>
          <p:cNvPr id="19" name="泪滴形 18"/>
          <p:cNvSpPr/>
          <p:nvPr>
            <p:custDataLst>
              <p:tags r:id="rId20"/>
            </p:custDataLst>
          </p:nvPr>
        </p:nvSpPr>
        <p:spPr>
          <a:xfrm rot="2714409">
            <a:off x="928869" y="5052831"/>
            <a:ext cx="1007574" cy="1007574"/>
          </a:xfrm>
          <a:prstGeom prst="teardrop">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a:solidFill>
                <a:schemeClr val="lt1"/>
              </a:solidFill>
              <a:latin typeface="Arial" pitchFamily="34" charset="0"/>
              <a:ea typeface="微软雅黑" panose="020b0503020204020204" pitchFamily="34" charset="-122"/>
            </a:endParaRPr>
          </a:p>
        </p:txBody>
      </p:sp>
      <p:sp>
        <p:nvSpPr>
          <p:cNvPr id="20" name="任意多边形 39"/>
          <p:cNvSpPr/>
          <p:nvPr>
            <p:custDataLst>
              <p:tags r:id="rId21"/>
            </p:custDataLst>
          </p:nvPr>
        </p:nvSpPr>
        <p:spPr bwMode="auto">
          <a:xfrm>
            <a:off x="1262280" y="5392369"/>
            <a:ext cx="374342" cy="328861"/>
          </a:xfrm>
          <a:custGeom>
            <a:gdLst>
              <a:gd name="connsiteX0" fmla="*/ 17895 w 339996"/>
              <a:gd name="connsiteY0" fmla="*/ 101403 h 298243"/>
              <a:gd name="connsiteX1" fmla="*/ 17895 w 339996"/>
              <a:gd name="connsiteY1" fmla="*/ 197383 h 298243"/>
              <a:gd name="connsiteX2" fmla="*/ 0 w 339996"/>
              <a:gd name="connsiteY2" fmla="*/ 184295 h 298243"/>
              <a:gd name="connsiteX3" fmla="*/ 0 w 339996"/>
              <a:gd name="connsiteY3" fmla="*/ 118854 h 298243"/>
              <a:gd name="connsiteX4" fmla="*/ 17895 w 339996"/>
              <a:gd name="connsiteY4" fmla="*/ 101403 h 298243"/>
              <a:gd name="connsiteX5" fmla="*/ 193090 w 339996"/>
              <a:gd name="connsiteY5" fmla="*/ 78086 h 298243"/>
              <a:gd name="connsiteX6" fmla="*/ 210631 w 339996"/>
              <a:gd name="connsiteY6" fmla="*/ 78086 h 298243"/>
              <a:gd name="connsiteX7" fmla="*/ 239135 w 339996"/>
              <a:gd name="connsiteY7" fmla="*/ 149665 h 298243"/>
              <a:gd name="connsiteX8" fmla="*/ 210631 w 339996"/>
              <a:gd name="connsiteY8" fmla="*/ 219074 h 298243"/>
              <a:gd name="connsiteX9" fmla="*/ 201861 w 339996"/>
              <a:gd name="connsiteY9" fmla="*/ 223412 h 298243"/>
              <a:gd name="connsiteX10" fmla="*/ 193090 w 339996"/>
              <a:gd name="connsiteY10" fmla="*/ 219074 h 298243"/>
              <a:gd name="connsiteX11" fmla="*/ 193090 w 339996"/>
              <a:gd name="connsiteY11" fmla="*/ 203891 h 298243"/>
              <a:gd name="connsiteX12" fmla="*/ 215016 w 339996"/>
              <a:gd name="connsiteY12" fmla="*/ 149665 h 298243"/>
              <a:gd name="connsiteX13" fmla="*/ 193090 w 339996"/>
              <a:gd name="connsiteY13" fmla="*/ 95439 h 298243"/>
              <a:gd name="connsiteX14" fmla="*/ 193090 w 339996"/>
              <a:gd name="connsiteY14" fmla="*/ 78086 h 298243"/>
              <a:gd name="connsiteX15" fmla="*/ 226070 w 339996"/>
              <a:gd name="connsiteY15" fmla="*/ 40660 h 298243"/>
              <a:gd name="connsiteX16" fmla="*/ 241130 w 339996"/>
              <a:gd name="connsiteY16" fmla="*/ 40660 h 298243"/>
              <a:gd name="connsiteX17" fmla="*/ 286313 w 339996"/>
              <a:gd name="connsiteY17" fmla="*/ 148849 h 298243"/>
              <a:gd name="connsiteX18" fmla="*/ 241130 w 339996"/>
              <a:gd name="connsiteY18" fmla="*/ 257037 h 298243"/>
              <a:gd name="connsiteX19" fmla="*/ 232524 w 339996"/>
              <a:gd name="connsiteY19" fmla="*/ 259201 h 298243"/>
              <a:gd name="connsiteX20" fmla="*/ 226070 w 339996"/>
              <a:gd name="connsiteY20" fmla="*/ 257037 h 298243"/>
              <a:gd name="connsiteX21" fmla="*/ 226070 w 339996"/>
              <a:gd name="connsiteY21" fmla="*/ 239727 h 298243"/>
              <a:gd name="connsiteX22" fmla="*/ 262646 w 339996"/>
              <a:gd name="connsiteY22" fmla="*/ 148849 h 298243"/>
              <a:gd name="connsiteX23" fmla="*/ 226070 w 339996"/>
              <a:gd name="connsiteY23" fmla="*/ 57970 h 298243"/>
              <a:gd name="connsiteX24" fmla="*/ 226070 w 339996"/>
              <a:gd name="connsiteY24" fmla="*/ 40660 h 298243"/>
              <a:gd name="connsiteX25" fmla="*/ 155445 w 339996"/>
              <a:gd name="connsiteY25" fmla="*/ 18200 h 298243"/>
              <a:gd name="connsiteX26" fmla="*/ 157797 w 339996"/>
              <a:gd name="connsiteY26" fmla="*/ 22775 h 298243"/>
              <a:gd name="connsiteX27" fmla="*/ 157797 w 339996"/>
              <a:gd name="connsiteY27" fmla="*/ 270045 h 298243"/>
              <a:gd name="connsiteX28" fmla="*/ 140592 w 339996"/>
              <a:gd name="connsiteY28" fmla="*/ 270045 h 298243"/>
              <a:gd name="connsiteX29" fmla="*/ 50265 w 339996"/>
              <a:gd name="connsiteY29" fmla="*/ 202805 h 298243"/>
              <a:gd name="connsiteX30" fmla="*/ 30909 w 339996"/>
              <a:gd name="connsiteY30" fmla="*/ 198467 h 298243"/>
              <a:gd name="connsiteX31" fmla="*/ 30909 w 339996"/>
              <a:gd name="connsiteY31" fmla="*/ 96522 h 298243"/>
              <a:gd name="connsiteX32" fmla="*/ 50265 w 339996"/>
              <a:gd name="connsiteY32" fmla="*/ 94353 h 298243"/>
              <a:gd name="connsiteX33" fmla="*/ 142742 w 339996"/>
              <a:gd name="connsiteY33" fmla="*/ 22775 h 298243"/>
              <a:gd name="connsiteX34" fmla="*/ 155445 w 339996"/>
              <a:gd name="connsiteY34" fmla="*/ 18200 h 298243"/>
              <a:gd name="connsiteX35" fmla="*/ 262938 w 339996"/>
              <a:gd name="connsiteY35" fmla="*/ 3254 h 298243"/>
              <a:gd name="connsiteX36" fmla="*/ 280062 w 339996"/>
              <a:gd name="connsiteY36" fmla="*/ 3254 h 298243"/>
              <a:gd name="connsiteX37" fmla="*/ 339996 w 339996"/>
              <a:gd name="connsiteY37" fmla="*/ 148580 h 298243"/>
              <a:gd name="connsiteX38" fmla="*/ 280062 w 339996"/>
              <a:gd name="connsiteY38" fmla="*/ 293905 h 298243"/>
              <a:gd name="connsiteX39" fmla="*/ 271500 w 339996"/>
              <a:gd name="connsiteY39" fmla="*/ 298243 h 298243"/>
              <a:gd name="connsiteX40" fmla="*/ 262938 w 339996"/>
              <a:gd name="connsiteY40" fmla="*/ 293905 h 298243"/>
              <a:gd name="connsiteX41" fmla="*/ 262938 w 339996"/>
              <a:gd name="connsiteY41" fmla="*/ 276553 h 298243"/>
              <a:gd name="connsiteX42" fmla="*/ 316451 w 339996"/>
              <a:gd name="connsiteY42" fmla="*/ 148580 h 298243"/>
              <a:gd name="connsiteX43" fmla="*/ 262938 w 339996"/>
              <a:gd name="connsiteY43" fmla="*/ 18437 h 298243"/>
              <a:gd name="connsiteX44" fmla="*/ 262938 w 339996"/>
              <a:gd name="connsiteY44" fmla="*/ 3254 h 2982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339996" h="298243">
                <a:moveTo>
                  <a:pt x="17895" y="101403"/>
                </a:moveTo>
                <a:cubicBezTo>
                  <a:pt x="17895" y="101403"/>
                  <a:pt x="17895" y="101403"/>
                  <a:pt x="17895" y="197383"/>
                </a:cubicBezTo>
                <a:cubicBezTo>
                  <a:pt x="8947" y="193020"/>
                  <a:pt x="0" y="188658"/>
                  <a:pt x="0" y="184295"/>
                </a:cubicBezTo>
                <a:cubicBezTo>
                  <a:pt x="0" y="171207"/>
                  <a:pt x="0" y="136305"/>
                  <a:pt x="0" y="118854"/>
                </a:cubicBezTo>
                <a:cubicBezTo>
                  <a:pt x="0" y="110129"/>
                  <a:pt x="8947" y="105766"/>
                  <a:pt x="17895" y="101403"/>
                </a:cubicBezTo>
                <a:close/>
                <a:moveTo>
                  <a:pt x="193090" y="78086"/>
                </a:moveTo>
                <a:cubicBezTo>
                  <a:pt x="197475" y="73748"/>
                  <a:pt x="204053" y="73748"/>
                  <a:pt x="210631" y="78086"/>
                </a:cubicBezTo>
                <a:cubicBezTo>
                  <a:pt x="230365" y="97608"/>
                  <a:pt x="239135" y="123636"/>
                  <a:pt x="239135" y="149665"/>
                </a:cubicBezTo>
                <a:cubicBezTo>
                  <a:pt x="239135" y="175693"/>
                  <a:pt x="230365" y="199553"/>
                  <a:pt x="210631" y="219074"/>
                </a:cubicBezTo>
                <a:cubicBezTo>
                  <a:pt x="208438" y="221243"/>
                  <a:pt x="204053" y="223412"/>
                  <a:pt x="201861" y="223412"/>
                </a:cubicBezTo>
                <a:cubicBezTo>
                  <a:pt x="197475" y="223412"/>
                  <a:pt x="195283" y="221243"/>
                  <a:pt x="193090" y="219074"/>
                </a:cubicBezTo>
                <a:cubicBezTo>
                  <a:pt x="188705" y="214736"/>
                  <a:pt x="188705" y="208229"/>
                  <a:pt x="193090" y="203891"/>
                </a:cubicBezTo>
                <a:cubicBezTo>
                  <a:pt x="208438" y="188707"/>
                  <a:pt x="215016" y="169186"/>
                  <a:pt x="215016" y="149665"/>
                </a:cubicBezTo>
                <a:cubicBezTo>
                  <a:pt x="215016" y="130143"/>
                  <a:pt x="208438" y="110622"/>
                  <a:pt x="193090" y="95439"/>
                </a:cubicBezTo>
                <a:cubicBezTo>
                  <a:pt x="188705" y="91100"/>
                  <a:pt x="188705" y="82424"/>
                  <a:pt x="193090" y="78086"/>
                </a:cubicBezTo>
                <a:close/>
                <a:moveTo>
                  <a:pt x="226070" y="40660"/>
                </a:moveTo>
                <a:cubicBezTo>
                  <a:pt x="230373" y="36332"/>
                  <a:pt x="236827" y="36332"/>
                  <a:pt x="241130" y="40660"/>
                </a:cubicBezTo>
                <a:cubicBezTo>
                  <a:pt x="271252" y="70953"/>
                  <a:pt x="286313" y="109901"/>
                  <a:pt x="286313" y="148849"/>
                </a:cubicBezTo>
                <a:cubicBezTo>
                  <a:pt x="286313" y="187797"/>
                  <a:pt x="271252" y="226745"/>
                  <a:pt x="241130" y="257037"/>
                </a:cubicBezTo>
                <a:cubicBezTo>
                  <a:pt x="238979" y="259201"/>
                  <a:pt x="236827" y="259201"/>
                  <a:pt x="232524" y="259201"/>
                </a:cubicBezTo>
                <a:cubicBezTo>
                  <a:pt x="230373" y="259201"/>
                  <a:pt x="228221" y="259201"/>
                  <a:pt x="226070" y="257037"/>
                </a:cubicBezTo>
                <a:cubicBezTo>
                  <a:pt x="219615" y="252710"/>
                  <a:pt x="219615" y="244055"/>
                  <a:pt x="226070" y="239727"/>
                </a:cubicBezTo>
                <a:cubicBezTo>
                  <a:pt x="249737" y="213762"/>
                  <a:pt x="262646" y="181305"/>
                  <a:pt x="262646" y="148849"/>
                </a:cubicBezTo>
                <a:cubicBezTo>
                  <a:pt x="262646" y="116392"/>
                  <a:pt x="249737" y="81771"/>
                  <a:pt x="226070" y="57970"/>
                </a:cubicBezTo>
                <a:cubicBezTo>
                  <a:pt x="219615" y="53642"/>
                  <a:pt x="219615" y="44987"/>
                  <a:pt x="226070" y="40660"/>
                </a:cubicBezTo>
                <a:close/>
                <a:moveTo>
                  <a:pt x="155445" y="18200"/>
                </a:moveTo>
                <a:cubicBezTo>
                  <a:pt x="156856" y="18708"/>
                  <a:pt x="157797" y="20064"/>
                  <a:pt x="157797" y="22775"/>
                </a:cubicBezTo>
                <a:cubicBezTo>
                  <a:pt x="157797" y="35789"/>
                  <a:pt x="157797" y="254862"/>
                  <a:pt x="157797" y="270045"/>
                </a:cubicBezTo>
                <a:cubicBezTo>
                  <a:pt x="157797" y="285228"/>
                  <a:pt x="140592" y="270045"/>
                  <a:pt x="140592" y="270045"/>
                </a:cubicBezTo>
                <a:cubicBezTo>
                  <a:pt x="140592" y="270045"/>
                  <a:pt x="140592" y="270045"/>
                  <a:pt x="50265" y="202805"/>
                </a:cubicBezTo>
                <a:cubicBezTo>
                  <a:pt x="50265" y="202805"/>
                  <a:pt x="41662" y="200636"/>
                  <a:pt x="30909" y="198467"/>
                </a:cubicBezTo>
                <a:cubicBezTo>
                  <a:pt x="30909" y="198467"/>
                  <a:pt x="30909" y="198467"/>
                  <a:pt x="30909" y="96522"/>
                </a:cubicBezTo>
                <a:cubicBezTo>
                  <a:pt x="41662" y="94353"/>
                  <a:pt x="50265" y="94353"/>
                  <a:pt x="50265" y="94353"/>
                </a:cubicBezTo>
                <a:cubicBezTo>
                  <a:pt x="50265" y="94353"/>
                  <a:pt x="50265" y="94353"/>
                  <a:pt x="142742" y="22775"/>
                </a:cubicBezTo>
                <a:cubicBezTo>
                  <a:pt x="142742" y="22775"/>
                  <a:pt x="151211" y="16675"/>
                  <a:pt x="155445" y="18200"/>
                </a:cubicBezTo>
                <a:close/>
                <a:moveTo>
                  <a:pt x="262938" y="3254"/>
                </a:moveTo>
                <a:cubicBezTo>
                  <a:pt x="269360" y="-1084"/>
                  <a:pt x="275781" y="-1084"/>
                  <a:pt x="280062" y="3254"/>
                </a:cubicBezTo>
                <a:cubicBezTo>
                  <a:pt x="320732" y="42297"/>
                  <a:pt x="339996" y="96523"/>
                  <a:pt x="339996" y="148580"/>
                </a:cubicBezTo>
                <a:cubicBezTo>
                  <a:pt x="339996" y="200637"/>
                  <a:pt x="320732" y="252693"/>
                  <a:pt x="280062" y="293905"/>
                </a:cubicBezTo>
                <a:cubicBezTo>
                  <a:pt x="277922" y="296074"/>
                  <a:pt x="275781" y="298243"/>
                  <a:pt x="271500" y="298243"/>
                </a:cubicBezTo>
                <a:cubicBezTo>
                  <a:pt x="269360" y="298243"/>
                  <a:pt x="267219" y="296074"/>
                  <a:pt x="262938" y="293905"/>
                </a:cubicBezTo>
                <a:cubicBezTo>
                  <a:pt x="258657" y="289567"/>
                  <a:pt x="258657" y="280891"/>
                  <a:pt x="262938" y="276553"/>
                </a:cubicBezTo>
                <a:cubicBezTo>
                  <a:pt x="299327" y="241848"/>
                  <a:pt x="316451" y="194129"/>
                  <a:pt x="316451" y="148580"/>
                </a:cubicBezTo>
                <a:cubicBezTo>
                  <a:pt x="316451" y="100861"/>
                  <a:pt x="299327" y="55311"/>
                  <a:pt x="262938" y="18437"/>
                </a:cubicBezTo>
                <a:cubicBezTo>
                  <a:pt x="258657" y="14099"/>
                  <a:pt x="258657" y="7592"/>
                  <a:pt x="262938" y="3254"/>
                </a:cubicBezTo>
                <a:close/>
              </a:path>
            </a:pathLst>
          </a:custGeom>
          <a:solidFill>
            <a:schemeClr val="bg1"/>
          </a:solidFill>
          <a:ln>
            <a:noFill/>
          </a:ln>
        </p:spPr>
        <p:txBody>
          <a:bodyPr wrap="square" lIns="91440" tIns="45720" rIns="91440" bIns="45720" anchor="ctr">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a:solidFill>
                <a:schemeClr val="tx1"/>
              </a:solidFill>
              <a:latin typeface="Arial" pitchFamily="34" charset="0"/>
              <a:ea typeface="微软雅黑" panose="020b0503020204020204" pitchFamily="34" charset="-122"/>
            </a:endParaRPr>
          </a:p>
        </p:txBody>
      </p:sp>
      <p:sp>
        <p:nvSpPr>
          <p:cNvPr id="21" name="矩形 20"/>
          <p:cNvSpPr/>
          <p:nvPr>
            <p:custDataLst>
              <p:tags r:id="rId22"/>
            </p:custDataLst>
          </p:nvPr>
        </p:nvSpPr>
        <p:spPr bwMode="auto">
          <a:xfrm>
            <a:off x="2162160" y="4939240"/>
            <a:ext cx="8588996" cy="453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l">
              <a:lnSpc>
                <a:spcPct val="150000"/>
              </a:lnSpc>
            </a:pPr>
            <a:r>
              <a:rPr sz="16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农业农村部发布《中华人民共和国农业农村部令2020年第3号》，即《兽药生产质量管理规范（2020年修订）》自2020年6月1日起施行。</a:t>
            </a:r>
            <a:endParaRPr lang="zh-CN" altLang="en-US" sz="1600" b="1" spc="150">
              <a:solidFill>
                <a:srgbClr val="FF0000"/>
              </a:solidFill>
              <a:uFillTx/>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pic>
        <p:nvPicPr>
          <p:cNvPr id="32776" name="图片 20" descr="LOGO - 副本_副本"/>
          <p:cNvPicPr>
            <a:picLocks noChangeAspect="1"/>
          </p:cNvPicPr>
          <p:nvPr>
            <p:custDataLst>
              <p:tags r:id="rId24"/>
            </p:custDataLst>
          </p:nvPr>
        </p:nvPicPr>
        <p:blipFill>
          <a:blip r:embed="rId23"/>
          <a:stretch>
            <a:fillRect/>
          </a:stretch>
        </p:blipFill>
        <p:spPr>
          <a:xfrm>
            <a:off x="125413" y="100013"/>
            <a:ext cx="773112" cy="887412"/>
          </a:xfrm>
          <a:prstGeom prst="rect">
            <a:avLst/>
          </a:prstGeom>
          <a:noFill/>
          <a:ln w="9525">
            <a:noFill/>
          </a:ln>
        </p:spPr>
      </p:pic>
    </p:spTree>
    <p:custDataLst>
      <p:tags r:id="rId2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7" name="图片 6"/>
          <p:cNvPicPr/>
          <p:nvPr userDrawn="1">
            <p:custDataLst>
              <p:tags r:id="rId5"/>
            </p:custDataLst>
          </p:nvPr>
        </p:nvPicPr>
        <p:blipFill>
          <a:blip r:embed="rId4" r:link="rId3"/>
          <a:stretch>
            <a:fillRect/>
          </a:stretch>
        </p:blipFill>
        <p:spPr>
          <a:xfrm>
            <a:off x="0" y="0"/>
            <a:ext cx="720090" cy="588767"/>
          </a:xfrm>
          <a:prstGeom prst="rect">
            <a:avLst/>
          </a:prstGeom>
        </p:spPr>
      </p:pic>
      <p:pic>
        <p:nvPicPr>
          <p:cNvPr id="6" name="图片 5"/>
          <p:cNvPicPr/>
          <p:nvPr userDrawn="1">
            <p:custDataLst>
              <p:tags r:id="rId8"/>
            </p:custDataLst>
          </p:nvPr>
        </p:nvPicPr>
        <p:blipFill>
          <a:blip r:embed="rId7" r:link="rId6"/>
          <a:stretch>
            <a:fillRect/>
          </a:stretch>
        </p:blipFill>
        <p:spPr>
          <a:xfrm>
            <a:off x="11471910" y="0"/>
            <a:ext cx="720090" cy="588767"/>
          </a:xfrm>
          <a:prstGeom prst="rect">
            <a:avLst/>
          </a:prstGeom>
        </p:spPr>
      </p:pic>
      <p:sp>
        <p:nvSpPr>
          <p:cNvPr id="4" name="文本框 3"/>
          <p:cNvSpPr txBox="1"/>
          <p:nvPr>
            <p:custDataLst>
              <p:tags r:id="rId9"/>
            </p:custDataLst>
          </p:nvPr>
        </p:nvSpPr>
        <p:spPr>
          <a:xfrm>
            <a:off x="3323688" y="3064930"/>
            <a:ext cx="7660229" cy="169148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ct val="0"/>
              </a:spcBef>
              <a:spcAft>
                <a:spcPts val="2000"/>
              </a:spcAft>
              <a:buSzTx/>
              <a:buFontTx/>
              <a:buNone/>
              <a:defRPr/>
            </a:pPr>
            <a:r>
              <a:rPr kumimoji="0" lang="zh-CN" sz="2400" i="0" noProof="0">
                <a:ln>
                  <a:noFill/>
                </a:ln>
                <a:solidFill>
                  <a:srgbClr val="000000"/>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a:t>
            </a:r>
            <a:r>
              <a:rPr kumimoji="0" sz="2400" i="0" noProof="0">
                <a:ln>
                  <a:noFill/>
                </a:ln>
                <a:solidFill>
                  <a:srgbClr val="000000"/>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兽药生产质量管理规范（2020年修订）》</a:t>
            </a:r>
            <a:endParaRPr kumimoji="0" sz="2400" i="0" noProof="0">
              <a:ln>
                <a:noFill/>
              </a:ln>
              <a:solidFill>
                <a:srgbClr val="000000"/>
              </a:solidFill>
              <a:effectLst/>
              <a:latin typeface="微软雅黑" panose="020b0503020204020204" pitchFamily="34" charset="-122"/>
              <a:ea typeface="微软雅黑" panose="020b0503020204020204" pitchFamily="34" charset="-122"/>
              <a:cs typeface="微软雅黑" panose="020b0503020204020204" pitchFamily="34" charset="-122"/>
              <a:sym typeface="+mn-ea"/>
            </a:endParaRPr>
          </a:p>
          <a:p>
            <a:pPr marL="0" marR="0" lvl="0" indent="0" algn="l" defTabSz="914400" rtl="0" eaLnBrk="1" fontAlgn="auto" latinLnBrk="0" hangingPunct="1">
              <a:lnSpc>
                <a:spcPct val="150000"/>
              </a:lnSpc>
              <a:spcBef>
                <a:spcPct val="0"/>
              </a:spcBef>
              <a:spcAft>
                <a:spcPts val="2000"/>
              </a:spcAft>
              <a:buSzTx/>
              <a:buFontTx/>
              <a:buNone/>
              <a:defRPr/>
            </a:pPr>
            <a:r>
              <a:rPr kumimoji="0" sz="2400" i="0" noProof="0">
                <a:ln>
                  <a:noFill/>
                </a:ln>
                <a:solidFill>
                  <a:srgbClr val="000000"/>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与2002年版实施的区别</a:t>
            </a:r>
            <a:endParaRPr kumimoji="0" sz="2400" i="0" noProof="0">
              <a:ln>
                <a:noFill/>
              </a:ln>
              <a:solidFill>
                <a:srgbClr val="000000"/>
              </a:solidFill>
              <a:effectLst/>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 name="文本框 1"/>
          <p:cNvSpPr txBox="1"/>
          <p:nvPr>
            <p:custDataLst>
              <p:tags r:id="rId10"/>
            </p:custDataLst>
          </p:nvPr>
        </p:nvSpPr>
        <p:spPr>
          <a:xfrm>
            <a:off x="3323688" y="2077379"/>
            <a:ext cx="7660229" cy="64633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SzTx/>
              <a:buFontTx/>
              <a:buNone/>
              <a:defRPr/>
            </a:pPr>
            <a:r>
              <a:rPr kumimoji="0" lang="en-US" altLang="zh-CN" sz="3600" b="1" i="0" noProof="0">
                <a:ln>
                  <a:noFill/>
                </a:ln>
                <a:solidFill>
                  <a:srgbClr val="A59043"/>
                </a:solidFill>
                <a:effectLst/>
                <a:latin typeface="微软雅黑" panose="020b0503020204020204" pitchFamily="34" charset="-122"/>
                <a:ea typeface="微软雅黑" panose="020b0503020204020204" pitchFamily="34" charset="-122"/>
                <a:cs typeface="+mn-cs"/>
              </a:rPr>
              <a:t>Part 02</a:t>
            </a:r>
            <a:endParaRPr kumimoji="0" lang="en-US" altLang="zh-CN" sz="3600" b="1" i="0" noProof="0">
              <a:ln>
                <a:noFill/>
              </a:ln>
              <a:solidFill>
                <a:srgbClr val="A59043"/>
              </a:solidFill>
              <a:effectLst/>
              <a:latin typeface="微软雅黑" panose="020b0503020204020204" pitchFamily="34" charset="-122"/>
              <a:ea typeface="微软雅黑" panose="020b0503020204020204" pitchFamily="34" charset="-122"/>
              <a:cs typeface="+mn-cs"/>
            </a:endParaRPr>
          </a:p>
        </p:txBody>
      </p:sp>
      <p:grpSp>
        <p:nvGrpSpPr>
          <p:cNvPr id="9" name="图形 2"/>
          <p:cNvGrpSpPr/>
          <p:nvPr>
            <p:custDataLst>
              <p:tags r:id="rId11"/>
            </p:custDataLst>
          </p:nvPr>
        </p:nvGrpSpPr>
        <p:grpSpPr>
          <a:xfrm>
            <a:off x="0" y="0"/>
            <a:ext cx="5348098" cy="6858000"/>
            <a:chExt cx="5348098" cy="6858000"/>
          </a:xfrm>
        </p:grpSpPr>
        <p:sp>
          <p:nvSpPr>
            <p:cNvPr id="10" name="任意多边形: 形状 9"/>
            <p:cNvSpPr/>
            <p:nvPr>
              <p:custDataLst>
                <p:tags r:id="rId12"/>
              </p:custDataLst>
            </p:nvPr>
          </p:nvSpPr>
          <p:spPr>
            <a:xfrm>
              <a:off x="291829" y="926242"/>
              <a:ext cx="2683565" cy="5925413"/>
            </a:xfrm>
            <a:custGeom>
              <a:gdLst>
                <a:gd name="connsiteX0" fmla="*/ 2683565 w 2683565"/>
                <a:gd name="connsiteY0" fmla="*/ 5925414 h 5925413"/>
                <a:gd name="connsiteX1" fmla="*/ 1459149 w 2683565"/>
                <a:gd name="connsiteY1" fmla="*/ 0 h 5925413"/>
                <a:gd name="connsiteX2" fmla="*/ 0 w 2683565"/>
                <a:gd name="connsiteY2" fmla="*/ 3971423 h 5925413"/>
                <a:gd name="connsiteX3" fmla="*/ 253765 w 2683565"/>
                <a:gd name="connsiteY3" fmla="*/ 5925414 h 5925413"/>
                <a:gd name="connsiteX4" fmla="*/ 2683565 w 2683565"/>
                <a:gd name="connsiteY4" fmla="*/ 5925414 h 592541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683565" h="5925413">
                  <a:moveTo>
                    <a:pt x="2683565" y="5925414"/>
                  </a:moveTo>
                  <a:cubicBezTo>
                    <a:pt x="2683565" y="5925414"/>
                    <a:pt x="570971" y="3692281"/>
                    <a:pt x="1459149" y="0"/>
                  </a:cubicBezTo>
                  <a:cubicBezTo>
                    <a:pt x="336239" y="754951"/>
                    <a:pt x="0" y="3971423"/>
                    <a:pt x="0" y="3971423"/>
                  </a:cubicBezTo>
                  <a:lnTo>
                    <a:pt x="253765" y="5925414"/>
                  </a:lnTo>
                  <a:lnTo>
                    <a:pt x="2683565" y="5925414"/>
                  </a:lnTo>
                  <a:close/>
                </a:path>
              </a:pathLst>
            </a:custGeom>
            <a:solidFill>
              <a:srgbClr val="DDD5C8"/>
            </a:solidFill>
            <a:ln w="633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3" name="任意多边形: 形状 12"/>
            <p:cNvSpPr/>
            <p:nvPr>
              <p:custDataLst>
                <p:tags r:id="rId13"/>
              </p:custDataLst>
            </p:nvPr>
          </p:nvSpPr>
          <p:spPr>
            <a:xfrm>
              <a:off x="0" y="1148286"/>
              <a:ext cx="2055496" cy="5709713"/>
            </a:xfrm>
            <a:custGeom>
              <a:gdLst>
                <a:gd name="connsiteX0" fmla="*/ 0 w 2055496"/>
                <a:gd name="connsiteY0" fmla="*/ 5703369 h 5709713"/>
                <a:gd name="connsiteX1" fmla="*/ 1287858 w 2055496"/>
                <a:gd name="connsiteY1" fmla="*/ 5709713 h 5709713"/>
                <a:gd name="connsiteX2" fmla="*/ 2055497 w 2055496"/>
                <a:gd name="connsiteY2" fmla="*/ 0 h 5709713"/>
                <a:gd name="connsiteX3" fmla="*/ 0 w 2055496"/>
                <a:gd name="connsiteY3" fmla="*/ 881834 h 5709713"/>
                <a:gd name="connsiteX4" fmla="*/ 0 w 2055496"/>
                <a:gd name="connsiteY4" fmla="*/ 5703369 h 570971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055496" h="5709713">
                  <a:moveTo>
                    <a:pt x="0" y="5703369"/>
                  </a:moveTo>
                  <a:lnTo>
                    <a:pt x="1287858" y="5709713"/>
                  </a:lnTo>
                  <a:cubicBezTo>
                    <a:pt x="1287858" y="5709713"/>
                    <a:pt x="82474" y="2442489"/>
                    <a:pt x="2055497" y="0"/>
                  </a:cubicBezTo>
                  <a:cubicBezTo>
                    <a:pt x="1230760" y="247421"/>
                    <a:pt x="0" y="881834"/>
                    <a:pt x="0" y="881834"/>
                  </a:cubicBezTo>
                  <a:lnTo>
                    <a:pt x="0" y="5703369"/>
                  </a:lnTo>
                  <a:close/>
                </a:path>
              </a:pathLst>
            </a:custGeom>
            <a:solidFill>
              <a:srgbClr val="B2C97A"/>
            </a:solidFill>
            <a:ln w="633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4" name="任意多边形: 形状 13"/>
            <p:cNvSpPr/>
            <p:nvPr>
              <p:custDataLst>
                <p:tags r:id="rId14"/>
              </p:custDataLst>
            </p:nvPr>
          </p:nvSpPr>
          <p:spPr>
            <a:xfrm>
              <a:off x="0" y="0"/>
              <a:ext cx="5348098" cy="4320349"/>
            </a:xfrm>
            <a:custGeom>
              <a:gdLst>
                <a:gd name="connsiteX0" fmla="*/ 0 w 5348098"/>
                <a:gd name="connsiteY0" fmla="*/ 0 h 4320349"/>
                <a:gd name="connsiteX1" fmla="*/ 5348098 w 5348098"/>
                <a:gd name="connsiteY1" fmla="*/ 0 h 4320349"/>
                <a:gd name="connsiteX2" fmla="*/ 0 w 5348098"/>
                <a:gd name="connsiteY2" fmla="*/ 4320350 h 4320349"/>
                <a:gd name="connsiteX3" fmla="*/ 0 w 5348098"/>
                <a:gd name="connsiteY3" fmla="*/ 0 h 4320349"/>
              </a:gdLst>
              <a:cxnLst>
                <a:cxn ang="0">
                  <a:pos x="connsiteX0" y="connsiteY0"/>
                </a:cxn>
                <a:cxn ang="0">
                  <a:pos x="connsiteX1" y="connsiteY1"/>
                </a:cxn>
                <a:cxn ang="0">
                  <a:pos x="connsiteX2" y="connsiteY2"/>
                </a:cxn>
                <a:cxn ang="0">
                  <a:pos x="connsiteX3" y="connsiteY3"/>
                </a:cxn>
              </a:cxnLst>
              <a:rect l="l" t="t" r="r" b="b"/>
              <a:pathLst>
                <a:path w="5348098" h="4320349">
                  <a:moveTo>
                    <a:pt x="0" y="0"/>
                  </a:moveTo>
                  <a:lnTo>
                    <a:pt x="5348098" y="0"/>
                  </a:lnTo>
                  <a:cubicBezTo>
                    <a:pt x="5348098" y="0"/>
                    <a:pt x="1376675" y="145915"/>
                    <a:pt x="0" y="4320350"/>
                  </a:cubicBezTo>
                  <a:cubicBezTo>
                    <a:pt x="0" y="3108622"/>
                    <a:pt x="0" y="0"/>
                    <a:pt x="0" y="0"/>
                  </a:cubicBezTo>
                  <a:close/>
                </a:path>
              </a:pathLst>
            </a:custGeom>
            <a:solidFill>
              <a:srgbClr val="C5B371"/>
            </a:solidFill>
            <a:ln w="633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grpSp>
      <p:pic>
        <p:nvPicPr>
          <p:cNvPr id="32776" name="图片 20" descr="LOGO - 副本_副本"/>
          <p:cNvPicPr>
            <a:picLocks noChangeAspect="1"/>
          </p:cNvPicPr>
          <p:nvPr>
            <p:custDataLst>
              <p:tags r:id="rId16"/>
            </p:custDataLst>
          </p:nvPr>
        </p:nvPicPr>
        <p:blipFill>
          <a:blip r:embed="rId15"/>
          <a:stretch>
            <a:fillRect/>
          </a:stretch>
        </p:blipFill>
        <p:spPr>
          <a:xfrm>
            <a:off x="125413" y="100013"/>
            <a:ext cx="773112" cy="887412"/>
          </a:xfrm>
          <a:prstGeom prst="rect">
            <a:avLst/>
          </a:prstGeom>
          <a:noFill/>
          <a:ln w="9525">
            <a:noFill/>
          </a:ln>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1" name="图片 10"/>
          <p:cNvPicPr/>
          <p:nvPr userDrawn="1">
            <p:custDataLst>
              <p:tags r:id="rId5"/>
            </p:custDataLst>
          </p:nvPr>
        </p:nvPicPr>
        <p:blipFill>
          <a:blip r:embed="rId4" r:link="rId3"/>
          <a:stretch>
            <a:fillRect/>
          </a:stretch>
        </p:blipFill>
        <p:spPr>
          <a:xfrm>
            <a:off x="0" y="0"/>
            <a:ext cx="720090" cy="588767"/>
          </a:xfrm>
          <a:prstGeom prst="rect">
            <a:avLst/>
          </a:prstGeom>
        </p:spPr>
      </p:pic>
      <p:pic>
        <p:nvPicPr>
          <p:cNvPr id="10" name="图片 9"/>
          <p:cNvPicPr/>
          <p:nvPr userDrawn="1">
            <p:custDataLst>
              <p:tags r:id="rId8"/>
            </p:custDataLst>
          </p:nvPr>
        </p:nvPicPr>
        <p:blipFill>
          <a:blip r:embed="rId7" r:link="rId6"/>
          <a:stretch>
            <a:fillRect/>
          </a:stretch>
        </p:blipFill>
        <p:spPr>
          <a:xfrm>
            <a:off x="11471910" y="0"/>
            <a:ext cx="720090" cy="588767"/>
          </a:xfrm>
          <a:prstGeom prst="rect">
            <a:avLst/>
          </a:prstGeom>
        </p:spPr>
      </p:pic>
      <p:sp>
        <p:nvSpPr>
          <p:cNvPr id="26" name="任意多边形: 形状 25"/>
          <p:cNvSpPr/>
          <p:nvPr>
            <p:custDataLst>
              <p:tags r:id="rId9"/>
            </p:custDataLst>
          </p:nvPr>
        </p:nvSpPr>
        <p:spPr>
          <a:xfrm>
            <a:off x="7693891" y="1727663"/>
            <a:ext cx="4498109" cy="4611225"/>
          </a:xfrm>
          <a:custGeom>
            <a:gdLst>
              <a:gd name="connsiteX0" fmla="*/ 21365 w 4498109"/>
              <a:gd name="connsiteY0" fmla="*/ 0 h 4611225"/>
              <a:gd name="connsiteX1" fmla="*/ 4498109 w 4498109"/>
              <a:gd name="connsiteY1" fmla="*/ 0 h 4611225"/>
              <a:gd name="connsiteX2" fmla="*/ 4498109 w 4498109"/>
              <a:gd name="connsiteY2" fmla="*/ 4611225 h 4611225"/>
              <a:gd name="connsiteX3" fmla="*/ 0 w 4498109"/>
              <a:gd name="connsiteY3" fmla="*/ 4611225 h 4611225"/>
              <a:gd name="connsiteX4" fmla="*/ 0 w 4498109"/>
              <a:gd name="connsiteY4" fmla="*/ 4564427 h 4611225"/>
              <a:gd name="connsiteX5" fmla="*/ 12195 w 4498109"/>
              <a:gd name="connsiteY5" fmla="*/ 4565043 h 4611225"/>
              <a:gd name="connsiteX6" fmla="*/ 2294948 w 4498109"/>
              <a:gd name="connsiteY6" fmla="*/ 2282290 h 4611225"/>
              <a:gd name="connsiteX7" fmla="*/ 245594 w 4498109"/>
              <a:gd name="connsiteY7" fmla="*/ 11323 h 4611225"/>
              <a:gd name="connsiteX8" fmla="*/ 0 w 4498109"/>
              <a:gd name="connsiteY8" fmla="*/ 0 h 4611225"/>
              <a:gd name="connsiteX9" fmla="*/ 3026 w 4498109"/>
              <a:gd name="connsiteY9" fmla="*/ 0 h 4611225"/>
              <a:gd name="connsiteX10" fmla="*/ 0 w 4498109"/>
              <a:gd name="connsiteY10" fmla="*/ 153 h 46112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98109" h="4611225">
                <a:moveTo>
                  <a:pt x="21365" y="0"/>
                </a:moveTo>
                <a:lnTo>
                  <a:pt x="4498109" y="0"/>
                </a:lnTo>
                <a:lnTo>
                  <a:pt x="4498109" y="4611225"/>
                </a:lnTo>
                <a:lnTo>
                  <a:pt x="0" y="4611225"/>
                </a:lnTo>
                <a:lnTo>
                  <a:pt x="0" y="4564427"/>
                </a:lnTo>
                <a:lnTo>
                  <a:pt x="12195" y="4565043"/>
                </a:lnTo>
                <a:cubicBezTo>
                  <a:pt x="1272925" y="4565043"/>
                  <a:pt x="2294948" y="3543020"/>
                  <a:pt x="2294948" y="2282290"/>
                </a:cubicBezTo>
                <a:cubicBezTo>
                  <a:pt x="2294948" y="1100356"/>
                  <a:pt x="1396686" y="128222"/>
                  <a:pt x="245594" y="11323"/>
                </a:cubicBezTo>
                <a:close/>
                <a:moveTo>
                  <a:pt x="0" y="0"/>
                </a:moveTo>
                <a:lnTo>
                  <a:pt x="3026" y="0"/>
                </a:lnTo>
                <a:lnTo>
                  <a:pt x="0" y="153"/>
                </a:lnTo>
                <a:close/>
              </a:path>
            </a:pathLst>
          </a:custGeom>
          <a:pattFill prst="ltUpDiag">
            <a:fgClr>
              <a:srgbClr val="D9D9D9"/>
            </a:fgClr>
            <a:bgClr>
              <a:srgbClr val="D9D9D9"/>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kumimoji="1" lang="zh-CN" altLang="en-US" sz="1600" b="1">
              <a:solidFill>
                <a:srgbClr val="FFFFFF"/>
              </a:solidFill>
              <a:latin typeface="微软雅黑" panose="020b0503020204020204" pitchFamily="34" charset="-122"/>
              <a:ea typeface="微软雅黑" panose="020b0503020204020204" pitchFamily="34" charset="-122"/>
              <a:sym typeface="Arial" pitchFamily="34" charset="0"/>
            </a:endParaRPr>
          </a:p>
        </p:txBody>
      </p:sp>
      <p:sp>
        <p:nvSpPr>
          <p:cNvPr id="17" name="任意多边形: 形状 16"/>
          <p:cNvSpPr/>
          <p:nvPr>
            <p:custDataLst>
              <p:tags r:id="rId10"/>
            </p:custDataLst>
          </p:nvPr>
        </p:nvSpPr>
        <p:spPr>
          <a:xfrm>
            <a:off x="7693891" y="1727663"/>
            <a:ext cx="4145025" cy="4611225"/>
          </a:xfrm>
          <a:custGeom>
            <a:gdLst>
              <a:gd name="connsiteX0" fmla="*/ 21365 w 4145025"/>
              <a:gd name="connsiteY0" fmla="*/ 0 h 4611225"/>
              <a:gd name="connsiteX1" fmla="*/ 3027250 w 4145025"/>
              <a:gd name="connsiteY1" fmla="*/ 0 h 4611225"/>
              <a:gd name="connsiteX2" fmla="*/ 3197420 w 4145025"/>
              <a:gd name="connsiteY2" fmla="*/ 154662 h 4611225"/>
              <a:gd name="connsiteX3" fmla="*/ 4145025 w 4145025"/>
              <a:gd name="connsiteY3" fmla="*/ 2442382 h 4611225"/>
              <a:gd name="connsiteX4" fmla="*/ 3406234 w 4145025"/>
              <a:gd name="connsiteY4" fmla="*/ 4500349 h 4611225"/>
              <a:gd name="connsiteX5" fmla="*/ 3305463 w 4145025"/>
              <a:gd name="connsiteY5" fmla="*/ 4611225 h 4611225"/>
              <a:gd name="connsiteX6" fmla="*/ 0 w 4145025"/>
              <a:gd name="connsiteY6" fmla="*/ 4611225 h 4611225"/>
              <a:gd name="connsiteX7" fmla="*/ 0 w 4145025"/>
              <a:gd name="connsiteY7" fmla="*/ 4564427 h 4611225"/>
              <a:gd name="connsiteX8" fmla="*/ 12195 w 4145025"/>
              <a:gd name="connsiteY8" fmla="*/ 4565043 h 4611225"/>
              <a:gd name="connsiteX9" fmla="*/ 2294948 w 4145025"/>
              <a:gd name="connsiteY9" fmla="*/ 2282290 h 4611225"/>
              <a:gd name="connsiteX10" fmla="*/ 245594 w 4145025"/>
              <a:gd name="connsiteY10" fmla="*/ 11323 h 4611225"/>
              <a:gd name="connsiteX11" fmla="*/ 0 w 4145025"/>
              <a:gd name="connsiteY11" fmla="*/ 0 h 4611225"/>
              <a:gd name="connsiteX12" fmla="*/ 3026 w 4145025"/>
              <a:gd name="connsiteY12" fmla="*/ 0 h 4611225"/>
              <a:gd name="connsiteX13" fmla="*/ 0 w 4145025"/>
              <a:gd name="connsiteY13" fmla="*/ 153 h 46112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45025" h="4611225">
                <a:moveTo>
                  <a:pt x="21365" y="0"/>
                </a:moveTo>
                <a:lnTo>
                  <a:pt x="3027250" y="0"/>
                </a:lnTo>
                <a:lnTo>
                  <a:pt x="3197420" y="154662"/>
                </a:lnTo>
                <a:cubicBezTo>
                  <a:pt x="3782899" y="740140"/>
                  <a:pt x="4145025" y="1548972"/>
                  <a:pt x="4145025" y="2442382"/>
                </a:cubicBezTo>
                <a:cubicBezTo>
                  <a:pt x="4145025" y="3224116"/>
                  <a:pt x="3867772" y="3941095"/>
                  <a:pt x="3406234" y="4500349"/>
                </a:cubicBezTo>
                <a:lnTo>
                  <a:pt x="3305463" y="4611225"/>
                </a:lnTo>
                <a:lnTo>
                  <a:pt x="0" y="4611225"/>
                </a:lnTo>
                <a:lnTo>
                  <a:pt x="0" y="4564427"/>
                </a:lnTo>
                <a:lnTo>
                  <a:pt x="12195" y="4565043"/>
                </a:lnTo>
                <a:cubicBezTo>
                  <a:pt x="1272925" y="4565043"/>
                  <a:pt x="2294948" y="3543020"/>
                  <a:pt x="2294948" y="2282290"/>
                </a:cubicBezTo>
                <a:cubicBezTo>
                  <a:pt x="2294948" y="1100356"/>
                  <a:pt x="1396686" y="128222"/>
                  <a:pt x="245594" y="11323"/>
                </a:cubicBezTo>
                <a:close/>
                <a:moveTo>
                  <a:pt x="0" y="0"/>
                </a:moveTo>
                <a:lnTo>
                  <a:pt x="3026" y="0"/>
                </a:lnTo>
                <a:lnTo>
                  <a:pt x="0" y="153"/>
                </a:lnTo>
                <a:close/>
              </a:path>
            </a:pathLst>
          </a:custGeom>
          <a:solidFill>
            <a:srgbClr val="A59043">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kumimoji="1" lang="zh-CN" altLang="en-US" sz="1600" b="1">
              <a:solidFill>
                <a:srgbClr val="FFFFFF"/>
              </a:solidFill>
              <a:latin typeface="微软雅黑" panose="020b0503020204020204" pitchFamily="34" charset="-122"/>
              <a:ea typeface="微软雅黑" panose="020b0503020204020204" pitchFamily="34" charset="-122"/>
              <a:sym typeface="Arial" pitchFamily="34" charset="0"/>
            </a:endParaRPr>
          </a:p>
        </p:txBody>
      </p:sp>
      <p:sp>
        <p:nvSpPr>
          <p:cNvPr id="4" name="文本框 3"/>
          <p:cNvSpPr txBox="1"/>
          <p:nvPr>
            <p:custDataLst>
              <p:tags r:id="rId11"/>
            </p:custDataLst>
          </p:nvPr>
        </p:nvSpPr>
        <p:spPr>
          <a:xfrm>
            <a:off x="995541" y="2485227"/>
            <a:ext cx="7381649" cy="3233928"/>
          </a:xfrm>
          <a:prstGeom prst="rect">
            <a:avLst/>
          </a:prstGeom>
          <a:noFill/>
        </p:spPr>
        <p:txBody>
          <a:bodyPr wrap="square" lIns="91440" tIns="45720" rIns="91440" bIns="45720" rtlCol="0">
            <a:normAutofit lnSpcReduction="10000"/>
          </a:bodyPr>
          <a:lstStyle>
            <a:defPPr>
              <a:defRPr lang="zh-CN"/>
            </a:defPPr>
            <a:lvl1pPr marL="0" algn="l" defTabSz="914400" rtl="0" eaLnBrk="1" fontAlgn="auto" latinLnBrk="0" hangingPunct="1">
              <a:lnSpc>
                <a:spcPct val="130000"/>
              </a:lnSpc>
              <a:spcAft>
                <a:spcPts val="1000"/>
              </a:spcAft>
              <a:defRPr sz="1600" kern="1200" spc="15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fontAlgn="ctr">
              <a:lnSpc>
                <a:spcPct val="150000"/>
              </a:lnSpc>
              <a:spcBef>
                <a:spcPct val="0"/>
              </a:spcBef>
              <a:spcAft>
                <a:spcPct val="0"/>
              </a:spcAft>
              <a:buClr>
                <a:schemeClr val="tx1">
                  <a:lumMod val="75000"/>
                  <a:lumOff val="25000"/>
                </a:schemeClr>
              </a:buClr>
              <a:buSzPct val="130000"/>
              <a:buFont typeface="WPSCM-1123-Alphabet2" pitchFamily="2" charset="0"/>
              <a:buNone/>
            </a:pPr>
            <a:r>
              <a:rPr lang="en-US" altLang="zh-CN" sz="1700">
                <a:solidFill>
                  <a:srgbClr val="262626"/>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1700">
                <a:solidFill>
                  <a:srgbClr val="262626"/>
                </a:solidFill>
                <a:latin typeface="微软雅黑" panose="020b0503020204020204" pitchFamily="34" charset="-122"/>
                <a:ea typeface="微软雅黑" panose="020b0503020204020204" pitchFamily="34" charset="-122"/>
                <a:cs typeface="微软雅黑" panose="020b0503020204020204" pitchFamily="34" charset="-122"/>
                <a:sym typeface="+mn-ea"/>
              </a:rPr>
              <a:t>此次修订，以2002年发布实施的《兽药生产质量管理规范》为依据，同时参考了我国《药品生产质量管理规范》（2010年修订）以及欧盟和美国的《药品生产质量管理规范》中关于兽药的相关规定。经研讨，最终决定参照我国《药品生产质量管理规范》表述格式进行修订，因此《兽药生产质量管理规范（2020年修订）》与2002年发布实施的《兽药生产质量管理规范》相比变化较大。</a:t>
            </a:r>
            <a:endParaRPr lang="zh-CN" altLang="en-US" sz="1700">
              <a:solidFill>
                <a:srgbClr val="262626"/>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marL="360045" lvl="1" indent="0" algn="l" fontAlgn="ctr">
              <a:lnSpc>
                <a:spcPct val="150000"/>
              </a:lnSpc>
              <a:spcBef>
                <a:spcPct val="0"/>
              </a:spcBef>
              <a:spcAft>
                <a:spcPct val="0"/>
              </a:spcAft>
              <a:buClr>
                <a:schemeClr val="tx1">
                  <a:lumMod val="75000"/>
                  <a:lumOff val="25000"/>
                </a:schemeClr>
              </a:buClr>
              <a:buSzPct val="130000"/>
              <a:buFont typeface="WPSCM-1123-Alphabet2" pitchFamily="2" charset="0"/>
              <a:buNone/>
            </a:pPr>
            <a:r>
              <a:rPr sz="1700">
                <a:solidFill>
                  <a:srgbClr val="262626"/>
                </a:solidFill>
                <a:latin typeface="微软雅黑" panose="020b0503020204020204" pitchFamily="34" charset="-122"/>
                <a:ea typeface="微软雅黑" panose="020b0503020204020204" pitchFamily="34" charset="-122"/>
                <a:cs typeface="微软雅黑" panose="020b0503020204020204" pitchFamily="34" charset="-122"/>
                <a:sym typeface="+mn-ea"/>
              </a:rPr>
              <a:t>      《兽药生产质量管理规范（2020年修订）》共分13章287条，</a:t>
            </a:r>
            <a:r>
              <a:rPr sz="1700">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各章再分节编写，每章第一节为该章的原则，</a:t>
            </a:r>
            <a:r>
              <a:rPr sz="1700">
                <a:solidFill>
                  <a:srgbClr val="262626"/>
                </a:solidFill>
                <a:latin typeface="微软雅黑" panose="020b0503020204020204" pitchFamily="34" charset="-122"/>
                <a:ea typeface="微软雅黑" panose="020b0503020204020204" pitchFamily="34" charset="-122"/>
                <a:cs typeface="微软雅黑" panose="020b0503020204020204" pitchFamily="34" charset="-122"/>
                <a:sym typeface="+mn-ea"/>
              </a:rPr>
              <a:t>附则中增加了术语。</a:t>
            </a:r>
            <a:endParaRPr sz="1700">
              <a:solidFill>
                <a:srgbClr val="262626"/>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5" name="文本框 4"/>
          <p:cNvSpPr txBox="1"/>
          <p:nvPr>
            <p:custDataLst>
              <p:tags r:id="rId12"/>
            </p:custDataLst>
          </p:nvPr>
        </p:nvSpPr>
        <p:spPr>
          <a:xfrm>
            <a:off x="995541" y="438348"/>
            <a:ext cx="6939140" cy="624840"/>
          </a:xfrm>
          <a:prstGeom prst="rect">
            <a:avLst/>
          </a:prstGeom>
          <a:noFill/>
        </p:spPr>
        <p:txBody>
          <a:bodyPr wrap="square" lIns="91440" tIns="45720" rIns="91440" bIns="45720" rtlCol="0" anchor="b"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20000"/>
              </a:lnSpc>
              <a:spcBef>
                <a:spcPct val="0"/>
              </a:spcBef>
              <a:spcAft>
                <a:spcPct val="0"/>
              </a:spcAft>
              <a:buSzTx/>
              <a:buNone/>
            </a:pPr>
            <a:r>
              <a:rPr lang="zh-CN" altLang="en-US" sz="3200" b="1" spc="300">
                <a:solidFill>
                  <a:srgbClr val="262626"/>
                </a:solidFill>
                <a:latin typeface="微软雅黑" panose="020b0503020204020204" pitchFamily="34" charset="-122"/>
                <a:ea typeface="微软雅黑" panose="020b0503020204020204" pitchFamily="34" charset="-122"/>
                <a:sym typeface="+mn-ea"/>
              </a:rPr>
              <a:t>（一）体系主要变化</a:t>
            </a:r>
            <a:endParaRPr lang="zh-CN" altLang="en-US" sz="3200" b="1" spc="300">
              <a:solidFill>
                <a:srgbClr val="262626"/>
              </a:solidFill>
              <a:latin typeface="微软雅黑" panose="020b0503020204020204" pitchFamily="34" charset="-122"/>
              <a:ea typeface="微软雅黑" panose="020b0503020204020204" pitchFamily="34" charset="-122"/>
              <a:sym typeface="+mn-ea"/>
            </a:endParaRPr>
          </a:p>
        </p:txBody>
      </p:sp>
      <p:sp>
        <p:nvSpPr>
          <p:cNvPr id="2" name="矩形 1"/>
          <p:cNvSpPr/>
          <p:nvPr>
            <p:custDataLst>
              <p:tags r:id="rId13"/>
            </p:custDataLst>
          </p:nvPr>
        </p:nvSpPr>
        <p:spPr>
          <a:xfrm>
            <a:off x="0" y="1727663"/>
            <a:ext cx="7200000" cy="1800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kumimoji="1" lang="zh-CN" altLang="en-US" sz="1600" b="1">
              <a:solidFill>
                <a:srgbClr val="FFFFFF"/>
              </a:solidFill>
              <a:latin typeface="微软雅黑" panose="020b0503020204020204" pitchFamily="34" charset="-122"/>
              <a:ea typeface="微软雅黑" panose="020b0503020204020204" pitchFamily="34" charset="-122"/>
              <a:sym typeface="Arial" pitchFamily="34" charset="0"/>
            </a:endParaRPr>
          </a:p>
        </p:txBody>
      </p:sp>
      <p:sp>
        <p:nvSpPr>
          <p:cNvPr id="3" name="矩形 2"/>
          <p:cNvSpPr/>
          <p:nvPr>
            <p:custDataLst>
              <p:tags r:id="rId14"/>
            </p:custDataLst>
          </p:nvPr>
        </p:nvSpPr>
        <p:spPr>
          <a:xfrm>
            <a:off x="0" y="6292645"/>
            <a:ext cx="7693890" cy="46800"/>
          </a:xfrm>
          <a:prstGeom prst="rect">
            <a:avLst/>
          </a:prstGeom>
          <a:solidFill>
            <a:srgbClr val="DCD1A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kumimoji="1" lang="zh-CN" altLang="en-US" sz="1600" b="1">
              <a:solidFill>
                <a:srgbClr val="FFFFFF"/>
              </a:solidFill>
              <a:latin typeface="微软雅黑" panose="020b0503020204020204" pitchFamily="34" charset="-122"/>
              <a:ea typeface="微软雅黑" panose="020b0503020204020204" pitchFamily="34" charset="-122"/>
              <a:sym typeface="Arial" pitchFamily="34" charset="0"/>
            </a:endParaRPr>
          </a:p>
        </p:txBody>
      </p:sp>
      <p:sp>
        <p:nvSpPr>
          <p:cNvPr id="25" name="任意多边形: 形状 24"/>
          <p:cNvSpPr/>
          <p:nvPr>
            <p:custDataLst>
              <p:tags r:id="rId15"/>
            </p:custDataLst>
          </p:nvPr>
        </p:nvSpPr>
        <p:spPr>
          <a:xfrm>
            <a:off x="7693892" y="1736663"/>
            <a:ext cx="3611975" cy="4602225"/>
          </a:xfrm>
          <a:custGeom>
            <a:gdLst>
              <a:gd name="connsiteX0" fmla="*/ 366125 w 3611975"/>
              <a:gd name="connsiteY0" fmla="*/ 0 h 4602225"/>
              <a:gd name="connsiteX1" fmla="*/ 3611975 w 3611975"/>
              <a:gd name="connsiteY1" fmla="*/ 3245850 h 4602225"/>
              <a:gd name="connsiteX2" fmla="*/ 3356900 w 3611975"/>
              <a:gd name="connsiteY2" fmla="*/ 4509281 h 4602225"/>
              <a:gd name="connsiteX3" fmla="*/ 3312127 w 3611975"/>
              <a:gd name="connsiteY3" fmla="*/ 4602225 h 4602225"/>
              <a:gd name="connsiteX4" fmla="*/ 0 w 3611975"/>
              <a:gd name="connsiteY4" fmla="*/ 4602225 h 4602225"/>
              <a:gd name="connsiteX5" fmla="*/ 0 w 3611975"/>
              <a:gd name="connsiteY5" fmla="*/ 4555427 h 4602225"/>
              <a:gd name="connsiteX6" fmla="*/ 12195 w 3611975"/>
              <a:gd name="connsiteY6" fmla="*/ 4556043 h 4602225"/>
              <a:gd name="connsiteX7" fmla="*/ 2294948 w 3611975"/>
              <a:gd name="connsiteY7" fmla="*/ 2273290 h 4602225"/>
              <a:gd name="connsiteX8" fmla="*/ 458304 w 3611975"/>
              <a:gd name="connsiteY8" fmla="*/ 34106 h 4602225"/>
              <a:gd name="connsiteX9" fmla="*/ 249742 w 3611975"/>
              <a:gd name="connsiteY9" fmla="*/ 2943 h 46022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11975" h="4602225">
                <a:moveTo>
                  <a:pt x="366125" y="0"/>
                </a:moveTo>
                <a:cubicBezTo>
                  <a:pt x="2158758" y="0"/>
                  <a:pt x="3611975" y="1453217"/>
                  <a:pt x="3611975" y="3245850"/>
                </a:cubicBezTo>
                <a:cubicBezTo>
                  <a:pt x="3611975" y="3694008"/>
                  <a:pt x="3521149" y="4120953"/>
                  <a:pt x="3356900" y="4509281"/>
                </a:cubicBezTo>
                <a:lnTo>
                  <a:pt x="3312127" y="4602225"/>
                </a:lnTo>
                <a:lnTo>
                  <a:pt x="0" y="4602225"/>
                </a:lnTo>
                <a:lnTo>
                  <a:pt x="0" y="4555427"/>
                </a:lnTo>
                <a:lnTo>
                  <a:pt x="12195" y="4556043"/>
                </a:lnTo>
                <a:cubicBezTo>
                  <a:pt x="1272925" y="4556043"/>
                  <a:pt x="2294948" y="3534020"/>
                  <a:pt x="2294948" y="2273290"/>
                </a:cubicBezTo>
                <a:cubicBezTo>
                  <a:pt x="2294948" y="1165227"/>
                  <a:pt x="1505460" y="241558"/>
                  <a:pt x="458304" y="34106"/>
                </a:cubicBezTo>
                <a:lnTo>
                  <a:pt x="249742" y="2943"/>
                </a:lnTo>
                <a:close/>
              </a:path>
            </a:pathLst>
          </a:custGeom>
          <a:solidFill>
            <a:srgbClr val="FFFFF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kumimoji="1" lang="zh-CN" altLang="en-US" sz="1600" b="1">
              <a:solidFill>
                <a:srgbClr val="FFFFFF"/>
              </a:solidFill>
              <a:latin typeface="微软雅黑" panose="020b0503020204020204" pitchFamily="34" charset="-122"/>
              <a:ea typeface="微软雅黑" panose="020b0503020204020204" pitchFamily="34" charset="-122"/>
              <a:sym typeface="Arial" pitchFamily="34" charset="0"/>
            </a:endParaRPr>
          </a:p>
        </p:txBody>
      </p:sp>
      <p:sp>
        <p:nvSpPr>
          <p:cNvPr id="30" name="任意多边形: 形状 29"/>
          <p:cNvSpPr/>
          <p:nvPr>
            <p:custDataLst>
              <p:tags r:id="rId16"/>
            </p:custDataLst>
          </p:nvPr>
        </p:nvSpPr>
        <p:spPr>
          <a:xfrm>
            <a:off x="7693890" y="3576616"/>
            <a:ext cx="3611975" cy="2771272"/>
          </a:xfrm>
          <a:custGeom>
            <a:gdLst>
              <a:gd name="connsiteX0" fmla="*/ 3283935 w 3611975"/>
              <a:gd name="connsiteY0" fmla="*/ 0 h 2771272"/>
              <a:gd name="connsiteX1" fmla="*/ 3356900 w 3611975"/>
              <a:gd name="connsiteY1" fmla="*/ 151466 h 2771272"/>
              <a:gd name="connsiteX2" fmla="*/ 3611975 w 3611975"/>
              <a:gd name="connsiteY2" fmla="*/ 1414897 h 2771272"/>
              <a:gd name="connsiteX3" fmla="*/ 3356900 w 3611975"/>
              <a:gd name="connsiteY3" fmla="*/ 2678328 h 2771272"/>
              <a:gd name="connsiteX4" fmla="*/ 3312127 w 3611975"/>
              <a:gd name="connsiteY4" fmla="*/ 2771272 h 2771272"/>
              <a:gd name="connsiteX5" fmla="*/ 0 w 3611975"/>
              <a:gd name="connsiteY5" fmla="*/ 2771272 h 2771272"/>
              <a:gd name="connsiteX6" fmla="*/ 0 w 3611975"/>
              <a:gd name="connsiteY6" fmla="*/ 2746806 h 2771272"/>
              <a:gd name="connsiteX7" fmla="*/ 64205 w 3611975"/>
              <a:gd name="connsiteY7" fmla="*/ 2748429 h 2771272"/>
              <a:gd name="connsiteX8" fmla="*/ 3257962 w 3611975"/>
              <a:gd name="connsiteY8" fmla="*/ 145443 h 2771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1975" h="2771272">
                <a:moveTo>
                  <a:pt x="3283935" y="0"/>
                </a:moveTo>
                <a:lnTo>
                  <a:pt x="3356900" y="151466"/>
                </a:lnTo>
                <a:cubicBezTo>
                  <a:pt x="3521149" y="539794"/>
                  <a:pt x="3611975" y="966739"/>
                  <a:pt x="3611975" y="1414897"/>
                </a:cubicBezTo>
                <a:cubicBezTo>
                  <a:pt x="3611975" y="1863055"/>
                  <a:pt x="3521149" y="2290000"/>
                  <a:pt x="3356900" y="2678328"/>
                </a:cubicBezTo>
                <a:lnTo>
                  <a:pt x="3312127" y="2771272"/>
                </a:lnTo>
                <a:lnTo>
                  <a:pt x="0" y="2771272"/>
                </a:lnTo>
                <a:lnTo>
                  <a:pt x="0" y="2746806"/>
                </a:lnTo>
                <a:lnTo>
                  <a:pt x="64205" y="2748429"/>
                </a:lnTo>
                <a:cubicBezTo>
                  <a:pt x="1639592" y="2748429"/>
                  <a:pt x="2953980" y="1630964"/>
                  <a:pt x="3257962" y="145443"/>
                </a:cubicBezTo>
                <a:close/>
              </a:path>
            </a:pathLst>
          </a:custGeom>
          <a:solidFill>
            <a:srgbClr val="917B59">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kumimoji="1" lang="zh-CN" altLang="en-US" sz="1600" b="1">
              <a:solidFill>
                <a:srgbClr val="FFFFFF"/>
              </a:solidFill>
              <a:latin typeface="微软雅黑" panose="020b0503020204020204" pitchFamily="34" charset="-122"/>
              <a:ea typeface="微软雅黑" panose="020b0503020204020204" pitchFamily="34" charset="-122"/>
              <a:sym typeface="Arial" pitchFamily="34" charset="0"/>
            </a:endParaRPr>
          </a:p>
        </p:txBody>
      </p:sp>
      <p:sp>
        <p:nvSpPr>
          <p:cNvPr id="35" name="任意多边形: 形状 34"/>
          <p:cNvSpPr/>
          <p:nvPr>
            <p:custDataLst>
              <p:tags r:id="rId17"/>
            </p:custDataLst>
          </p:nvPr>
        </p:nvSpPr>
        <p:spPr>
          <a:xfrm>
            <a:off x="0" y="0"/>
            <a:ext cx="2486722" cy="1736663"/>
          </a:xfrm>
          <a:custGeom>
            <a:gdLst>
              <a:gd name="connsiteX0" fmla="*/ 0 w 2107580"/>
              <a:gd name="connsiteY0" fmla="*/ 2124348 h 2185639"/>
              <a:gd name="connsiteX1" fmla="*/ 3095 w 2107580"/>
              <a:gd name="connsiteY1" fmla="*/ 2185639 h 2185639"/>
              <a:gd name="connsiteX2" fmla="*/ 0 w 2107580"/>
              <a:gd name="connsiteY2" fmla="*/ 2185639 h 2185639"/>
              <a:gd name="connsiteX3" fmla="*/ 0 w 2107580"/>
              <a:gd name="connsiteY3" fmla="*/ 0 h 2185639"/>
              <a:gd name="connsiteX4" fmla="*/ 2107580 w 2107580"/>
              <a:gd name="connsiteY4" fmla="*/ 0 h 2185639"/>
              <a:gd name="connsiteX5" fmla="*/ 2107580 w 2107580"/>
              <a:gd name="connsiteY5" fmla="*/ 845 h 2185639"/>
              <a:gd name="connsiteX6" fmla="*/ 1907108 w 2107580"/>
              <a:gd name="connsiteY6" fmla="*/ 10968 h 2185639"/>
              <a:gd name="connsiteX7" fmla="*/ 10966 w 2107580"/>
              <a:gd name="connsiteY7" fmla="*/ 1907110 h 2185639"/>
              <a:gd name="connsiteX8" fmla="*/ 0 w 2107580"/>
              <a:gd name="connsiteY8" fmla="*/ 2124268 h 218563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07580" h="2185639">
                <a:moveTo>
                  <a:pt x="0" y="2124348"/>
                </a:moveTo>
                <a:lnTo>
                  <a:pt x="3095" y="2185639"/>
                </a:lnTo>
                <a:lnTo>
                  <a:pt x="0" y="2185639"/>
                </a:lnTo>
                <a:close/>
                <a:moveTo>
                  <a:pt x="0" y="0"/>
                </a:moveTo>
                <a:lnTo>
                  <a:pt x="2107580" y="0"/>
                </a:lnTo>
                <a:lnTo>
                  <a:pt x="2107580" y="845"/>
                </a:lnTo>
                <a:lnTo>
                  <a:pt x="1907108" y="10968"/>
                </a:lnTo>
                <a:cubicBezTo>
                  <a:pt x="907326" y="112501"/>
                  <a:pt x="112499" y="907328"/>
                  <a:pt x="10966" y="1907110"/>
                </a:cubicBezTo>
                <a:lnTo>
                  <a:pt x="0" y="2124268"/>
                </a:lnTo>
                <a:close/>
              </a:path>
            </a:pathLst>
          </a:custGeom>
          <a:solidFill>
            <a:srgbClr val="DCD1A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kumimoji="1" lang="zh-CN" altLang="en-US" sz="1600" b="1">
              <a:solidFill>
                <a:srgbClr val="FFFFFF"/>
              </a:solidFill>
              <a:latin typeface="微软雅黑" panose="020b0503020204020204" pitchFamily="34" charset="-122"/>
              <a:ea typeface="微软雅黑" panose="020b0503020204020204" pitchFamily="34" charset="-122"/>
              <a:sym typeface="Arial" pitchFamily="34" charset="0"/>
            </a:endParaRPr>
          </a:p>
        </p:txBody>
      </p:sp>
      <p:pic>
        <p:nvPicPr>
          <p:cNvPr id="32776" name="图片 20" descr="LOGO - 副本_副本"/>
          <p:cNvPicPr>
            <a:picLocks noChangeAspect="1"/>
          </p:cNvPicPr>
          <p:nvPr>
            <p:custDataLst>
              <p:tags r:id="rId19"/>
            </p:custDataLst>
          </p:nvPr>
        </p:nvPicPr>
        <p:blipFill>
          <a:blip r:embed="rId18"/>
          <a:stretch>
            <a:fillRect/>
          </a:stretch>
        </p:blipFill>
        <p:spPr>
          <a:xfrm>
            <a:off x="125413" y="100013"/>
            <a:ext cx="773112" cy="887412"/>
          </a:xfrm>
          <a:prstGeom prst="rect">
            <a:avLst/>
          </a:prstGeom>
          <a:noFill/>
          <a:ln w="9525">
            <a:noFill/>
          </a:ln>
        </p:spPr>
      </p:pic>
    </p:spTree>
    <p:custDataLst>
      <p:tags r:id="rId20"/>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2"/>
          <p:cNvSpPr>
            <a:spLocks noGrp="1"/>
          </p:cNvSpPr>
          <p:nvPr/>
        </p:nvSpPr>
        <p:spPr>
          <a:xfrm>
            <a:off x="6722745" y="1202055"/>
            <a:ext cx="5469890" cy="5655945"/>
          </a:xfrm>
          <a:prstGeom prst="rect">
            <a:avLst/>
          </a:prstGeom>
        </p:spPr>
        <p:txBody>
          <a:bodyPr vert="horz" wrap="square" lIns="90170" tIns="46990" rIns="90170" bIns="46990" rtlCol="0">
            <a:normAutofit lnSpcReduction="10000"/>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algn="l">
              <a:lnSpc>
                <a:spcPct val="100000"/>
              </a:lnSpc>
              <a:buClrTx/>
              <a:buSzTx/>
              <a:buNone/>
            </a:pPr>
            <a:r>
              <a:rPr lang="zh-CN" altLang="en-US" sz="1800"/>
              <a:t>第一章    总则</a:t>
            </a:r>
            <a:endParaRPr lang="zh-CN" altLang="en-US" sz="1800"/>
          </a:p>
          <a:p>
            <a:pPr marL="0" algn="l">
              <a:lnSpc>
                <a:spcPct val="100000"/>
              </a:lnSpc>
              <a:buClrTx/>
              <a:buSzTx/>
              <a:buNone/>
            </a:pPr>
            <a:r>
              <a:rPr lang="zh-CN" altLang="en-US" sz="1800"/>
              <a:t>第二章    质量管理（</a:t>
            </a:r>
            <a:r>
              <a:rPr sz="1800"/>
              <a:t>4节</a:t>
            </a:r>
            <a:r>
              <a:rPr lang="zh-CN" altLang="en-US" sz="1800"/>
              <a:t>）</a:t>
            </a:r>
            <a:endParaRPr lang="zh-CN" altLang="en-US" sz="1800"/>
          </a:p>
          <a:p>
            <a:pPr marL="0" algn="l">
              <a:lnSpc>
                <a:spcPct val="100000"/>
              </a:lnSpc>
              <a:buClrTx/>
              <a:buSzTx/>
              <a:buNone/>
            </a:pPr>
            <a:r>
              <a:rPr lang="zh-CN" altLang="en-US" sz="1800"/>
              <a:t>第三章    机构与人员</a:t>
            </a:r>
            <a:r>
              <a:rPr sz="1800">
                <a:sym typeface="+mn-ea"/>
              </a:rPr>
              <a:t>（4节）</a:t>
            </a:r>
            <a:endParaRPr lang="zh-CN" altLang="en-US" sz="1800"/>
          </a:p>
          <a:p>
            <a:pPr marL="0" algn="l">
              <a:lnSpc>
                <a:spcPct val="100000"/>
              </a:lnSpc>
              <a:buClrTx/>
              <a:buSzTx/>
              <a:buNone/>
            </a:pPr>
            <a:r>
              <a:rPr lang="zh-CN" altLang="en-US" sz="1800"/>
              <a:t>第四章    厂房与设施</a:t>
            </a:r>
            <a:r>
              <a:rPr sz="1800">
                <a:sym typeface="+mn-ea"/>
              </a:rPr>
              <a:t>（5节）</a:t>
            </a:r>
            <a:endParaRPr lang="zh-CN" altLang="en-US" sz="1800"/>
          </a:p>
          <a:p>
            <a:pPr marL="0" algn="l">
              <a:lnSpc>
                <a:spcPct val="100000"/>
              </a:lnSpc>
              <a:buClrTx/>
              <a:buSzTx/>
              <a:buNone/>
            </a:pPr>
            <a:r>
              <a:rPr lang="zh-CN" altLang="en-US" sz="1800"/>
              <a:t>第五章    设备</a:t>
            </a:r>
            <a:r>
              <a:rPr sz="1800">
                <a:sym typeface="+mn-ea"/>
              </a:rPr>
              <a:t>（6节）</a:t>
            </a:r>
            <a:endParaRPr lang="zh-CN" altLang="en-US" sz="1800"/>
          </a:p>
          <a:p>
            <a:pPr marL="0" algn="l">
              <a:lnSpc>
                <a:spcPct val="100000"/>
              </a:lnSpc>
              <a:buClrTx/>
              <a:buSzTx/>
              <a:buNone/>
            </a:pPr>
            <a:r>
              <a:rPr lang="zh-CN" altLang="en-US" sz="1800"/>
              <a:t>第六章    物料与</a:t>
            </a:r>
            <a:r>
              <a:rPr lang="zh-CN" altLang="en-US" sz="1800">
                <a:solidFill>
                  <a:srgbClr val="FF0000"/>
                </a:solidFill>
              </a:rPr>
              <a:t>产品</a:t>
            </a:r>
            <a:r>
              <a:rPr sz="1800">
                <a:sym typeface="+mn-ea"/>
              </a:rPr>
              <a:t>（7节）</a:t>
            </a:r>
            <a:endParaRPr lang="zh-CN" altLang="en-US" sz="1800"/>
          </a:p>
          <a:p>
            <a:pPr marL="0" algn="l">
              <a:lnSpc>
                <a:spcPct val="100000"/>
              </a:lnSpc>
              <a:buClrTx/>
              <a:buSzTx/>
              <a:buNone/>
            </a:pPr>
            <a:r>
              <a:rPr lang="zh-CN" altLang="en-US" sz="1800"/>
              <a:t>第七章    </a:t>
            </a:r>
            <a:r>
              <a:rPr lang="zh-CN" altLang="en-US" sz="1800">
                <a:solidFill>
                  <a:srgbClr val="FF0000"/>
                </a:solidFill>
              </a:rPr>
              <a:t>确认</a:t>
            </a:r>
            <a:r>
              <a:rPr lang="zh-CN" altLang="en-US" sz="1800"/>
              <a:t>与验证</a:t>
            </a:r>
            <a:endParaRPr lang="zh-CN" altLang="en-US" sz="1800"/>
          </a:p>
          <a:p>
            <a:pPr marL="0" algn="l">
              <a:lnSpc>
                <a:spcPct val="100000"/>
              </a:lnSpc>
              <a:buClrTx/>
              <a:buSzTx/>
              <a:buNone/>
            </a:pPr>
            <a:r>
              <a:rPr lang="zh-CN" altLang="en-US" sz="1800"/>
              <a:t>第八章    文件管理</a:t>
            </a:r>
            <a:r>
              <a:rPr sz="1800">
                <a:sym typeface="+mn-ea"/>
              </a:rPr>
              <a:t>（5节）</a:t>
            </a:r>
            <a:endParaRPr lang="zh-CN" altLang="en-US" sz="1800"/>
          </a:p>
          <a:p>
            <a:pPr marL="0" algn="l">
              <a:lnSpc>
                <a:spcPct val="100000"/>
              </a:lnSpc>
              <a:buClrTx/>
              <a:buSzTx/>
              <a:buNone/>
            </a:pPr>
            <a:r>
              <a:rPr lang="zh-CN" altLang="en-US" sz="1800"/>
              <a:t>第九章    生产管理</a:t>
            </a:r>
            <a:r>
              <a:rPr sz="1800">
                <a:sym typeface="+mn-ea"/>
              </a:rPr>
              <a:t>（3节）</a:t>
            </a:r>
            <a:endParaRPr lang="zh-CN" altLang="en-US" sz="1800"/>
          </a:p>
          <a:p>
            <a:pPr marL="0" algn="l">
              <a:lnSpc>
                <a:spcPct val="100000"/>
              </a:lnSpc>
              <a:buClrTx/>
              <a:buSzTx/>
              <a:buNone/>
            </a:pPr>
            <a:r>
              <a:rPr lang="zh-CN" altLang="en-US" sz="1800"/>
              <a:t>第十章    </a:t>
            </a:r>
            <a:r>
              <a:rPr lang="zh-CN" altLang="en-US" sz="1800">
                <a:solidFill>
                  <a:srgbClr val="FF0000"/>
                </a:solidFill>
              </a:rPr>
              <a:t>质量控制与质量保证</a:t>
            </a:r>
            <a:r>
              <a:rPr sz="1800">
                <a:sym typeface="+mn-ea"/>
              </a:rPr>
              <a:t>（新增章节，9节）</a:t>
            </a:r>
            <a:endParaRPr lang="zh-CN" altLang="en-US" sz="1800"/>
          </a:p>
          <a:p>
            <a:pPr marL="0" algn="l">
              <a:lnSpc>
                <a:spcPct val="100000"/>
              </a:lnSpc>
              <a:buClrTx/>
              <a:buSzTx/>
              <a:buNone/>
            </a:pPr>
            <a:r>
              <a:rPr lang="zh-CN" altLang="en-US" sz="1800"/>
              <a:t>第十一章 产品销售与召回</a:t>
            </a:r>
            <a:r>
              <a:rPr sz="1800">
                <a:sym typeface="+mn-ea"/>
              </a:rPr>
              <a:t>（3节）</a:t>
            </a:r>
            <a:endParaRPr lang="zh-CN" altLang="en-US" sz="1800"/>
          </a:p>
          <a:p>
            <a:pPr marL="0" algn="l">
              <a:lnSpc>
                <a:spcPct val="100000"/>
              </a:lnSpc>
              <a:buClrTx/>
              <a:buSzTx/>
              <a:buNone/>
            </a:pPr>
            <a:r>
              <a:rPr lang="zh-CN" altLang="en-US" sz="1800"/>
              <a:t>第十二章 自检</a:t>
            </a:r>
            <a:r>
              <a:rPr sz="1800">
                <a:sym typeface="+mn-ea"/>
              </a:rPr>
              <a:t>（2节）</a:t>
            </a:r>
            <a:endParaRPr lang="zh-CN" altLang="en-US" sz="1800"/>
          </a:p>
          <a:p>
            <a:pPr marL="0" algn="l">
              <a:lnSpc>
                <a:spcPct val="100000"/>
              </a:lnSpc>
              <a:buClrTx/>
              <a:buSzTx/>
              <a:buNone/>
            </a:pPr>
            <a:r>
              <a:rPr lang="zh-CN" altLang="en-US" sz="1800"/>
              <a:t>第十三章 附则</a:t>
            </a:r>
            <a:endParaRPr lang="zh-CN" altLang="en-US" sz="1800"/>
          </a:p>
        </p:txBody>
      </p:sp>
      <p:sp>
        <p:nvSpPr>
          <p:cNvPr id="5" name="内容占位符 2"/>
          <p:cNvSpPr>
            <a:spLocks noGrp="1"/>
          </p:cNvSpPr>
          <p:nvPr/>
        </p:nvSpPr>
        <p:spPr>
          <a:xfrm>
            <a:off x="882650" y="1018540"/>
            <a:ext cx="4500245" cy="5724525"/>
          </a:xfrm>
          <a:prstGeom prst="rect">
            <a:avLst/>
          </a:prstGeom>
        </p:spPr>
        <p:txBody>
          <a:bodyPr vert="horz" wrap="square" lIns="90170" tIns="46990" rIns="90170" bIns="46990" rtlCol="0"/>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00000"/>
              </a:lnSpc>
              <a:buNone/>
            </a:pPr>
            <a:r>
              <a:rPr lang="zh-CN" altLang="en-US" sz="1800"/>
              <a:t>第一章    总则</a:t>
            </a:r>
            <a:endParaRPr lang="zh-CN" altLang="en-US" sz="1800"/>
          </a:p>
          <a:p>
            <a:pPr marL="0" indent="0">
              <a:lnSpc>
                <a:spcPct val="100000"/>
              </a:lnSpc>
              <a:buNone/>
            </a:pPr>
            <a:r>
              <a:rPr lang="zh-CN" altLang="en-US" sz="1800"/>
              <a:t>第二章    </a:t>
            </a:r>
            <a:r>
              <a:rPr sz="1800">
                <a:sym typeface="+mn-ea"/>
              </a:rPr>
              <a:t>机构与人员</a:t>
            </a:r>
            <a:endParaRPr lang="zh-CN" altLang="en-US" sz="1800"/>
          </a:p>
          <a:p>
            <a:pPr marL="0" indent="0">
              <a:lnSpc>
                <a:spcPct val="100000"/>
              </a:lnSpc>
              <a:buNone/>
            </a:pPr>
            <a:r>
              <a:rPr lang="zh-CN" altLang="en-US" sz="1800"/>
              <a:t>第三章    </a:t>
            </a:r>
            <a:r>
              <a:rPr sz="1800">
                <a:sym typeface="+mn-ea"/>
              </a:rPr>
              <a:t>厂房与设施</a:t>
            </a:r>
            <a:endParaRPr lang="zh-CN" altLang="en-US" sz="1800"/>
          </a:p>
          <a:p>
            <a:pPr marL="0" indent="0">
              <a:lnSpc>
                <a:spcPct val="100000"/>
              </a:lnSpc>
              <a:buNone/>
            </a:pPr>
            <a:r>
              <a:rPr lang="zh-CN" altLang="en-US" sz="1800"/>
              <a:t>第四章    </a:t>
            </a:r>
            <a:r>
              <a:rPr sz="1800">
                <a:sym typeface="+mn-ea"/>
              </a:rPr>
              <a:t>设备</a:t>
            </a:r>
            <a:endParaRPr lang="zh-CN" altLang="en-US" sz="1800"/>
          </a:p>
          <a:p>
            <a:pPr marL="0" indent="0">
              <a:lnSpc>
                <a:spcPct val="100000"/>
              </a:lnSpc>
              <a:buNone/>
            </a:pPr>
            <a:r>
              <a:rPr lang="zh-CN" altLang="en-US" sz="1800"/>
              <a:t>第五章    </a:t>
            </a:r>
            <a:r>
              <a:rPr sz="1800">
                <a:sym typeface="+mn-ea"/>
              </a:rPr>
              <a:t>物料</a:t>
            </a:r>
            <a:endParaRPr lang="zh-CN" altLang="en-US" sz="1800"/>
          </a:p>
          <a:p>
            <a:pPr marL="0" indent="0">
              <a:lnSpc>
                <a:spcPct val="100000"/>
              </a:lnSpc>
              <a:buNone/>
            </a:pPr>
            <a:r>
              <a:rPr lang="zh-CN" altLang="en-US" sz="1800"/>
              <a:t>第六章    卫生</a:t>
            </a:r>
            <a:endParaRPr lang="zh-CN" altLang="en-US" sz="1800"/>
          </a:p>
          <a:p>
            <a:pPr marL="0" indent="0">
              <a:lnSpc>
                <a:spcPct val="100000"/>
              </a:lnSpc>
              <a:buNone/>
            </a:pPr>
            <a:r>
              <a:rPr lang="zh-CN" altLang="en-US" sz="1800"/>
              <a:t>第七章    验证</a:t>
            </a:r>
            <a:endParaRPr lang="zh-CN" altLang="en-US" sz="1800"/>
          </a:p>
          <a:p>
            <a:pPr marL="0" indent="0">
              <a:lnSpc>
                <a:spcPct val="100000"/>
              </a:lnSpc>
              <a:buNone/>
            </a:pPr>
            <a:r>
              <a:rPr lang="zh-CN" altLang="en-US" sz="1800"/>
              <a:t>第八章    文件</a:t>
            </a:r>
            <a:endParaRPr lang="zh-CN" altLang="en-US" sz="1800"/>
          </a:p>
          <a:p>
            <a:pPr marL="0" indent="0">
              <a:lnSpc>
                <a:spcPct val="100000"/>
              </a:lnSpc>
              <a:buNone/>
            </a:pPr>
            <a:r>
              <a:rPr lang="zh-CN" altLang="en-US" sz="1800"/>
              <a:t>第九章    生产管理</a:t>
            </a:r>
            <a:endParaRPr lang="zh-CN" altLang="en-US" sz="1800"/>
          </a:p>
          <a:p>
            <a:pPr marL="0" indent="0">
              <a:lnSpc>
                <a:spcPct val="100000"/>
              </a:lnSpc>
              <a:buNone/>
            </a:pPr>
            <a:r>
              <a:rPr lang="zh-CN" altLang="en-US" sz="1800"/>
              <a:t>第十章    质量管理</a:t>
            </a:r>
            <a:endParaRPr lang="zh-CN" altLang="en-US" sz="1800"/>
          </a:p>
          <a:p>
            <a:pPr marL="0" indent="0">
              <a:lnSpc>
                <a:spcPct val="100000"/>
              </a:lnSpc>
              <a:buNone/>
            </a:pPr>
            <a:r>
              <a:rPr lang="zh-CN" altLang="en-US" sz="1800"/>
              <a:t>第十一章 产品销售与收回</a:t>
            </a:r>
            <a:endParaRPr lang="zh-CN" altLang="en-US" sz="1800"/>
          </a:p>
          <a:p>
            <a:pPr marL="0" indent="0">
              <a:lnSpc>
                <a:spcPct val="100000"/>
              </a:lnSpc>
              <a:buNone/>
            </a:pPr>
            <a:r>
              <a:rPr lang="zh-CN" altLang="en-US" sz="1800"/>
              <a:t>第十二章 投诉与不良反应报告</a:t>
            </a:r>
            <a:endParaRPr lang="zh-CN" altLang="en-US" sz="1800"/>
          </a:p>
          <a:p>
            <a:pPr marL="0" indent="0">
              <a:lnSpc>
                <a:spcPct val="100000"/>
              </a:lnSpc>
              <a:buNone/>
            </a:pPr>
            <a:r>
              <a:rPr lang="zh-CN" altLang="en-US" sz="1800"/>
              <a:t>第十三章 自检</a:t>
            </a:r>
            <a:endParaRPr lang="zh-CN" altLang="en-US" sz="1800"/>
          </a:p>
          <a:p>
            <a:pPr marL="0" indent="0">
              <a:lnSpc>
                <a:spcPct val="100000"/>
              </a:lnSpc>
              <a:buNone/>
            </a:pPr>
            <a:r>
              <a:rPr lang="zh-CN" altLang="en-US" sz="1800"/>
              <a:t>第十四章 附则</a:t>
            </a:r>
            <a:endParaRPr lang="zh-CN" altLang="en-US" sz="1800"/>
          </a:p>
        </p:txBody>
      </p:sp>
      <p:sp>
        <p:nvSpPr>
          <p:cNvPr id="6" name="燕尾形箭头 5"/>
          <p:cNvSpPr/>
          <p:nvPr/>
        </p:nvSpPr>
        <p:spPr>
          <a:xfrm>
            <a:off x="3992245" y="306705"/>
            <a:ext cx="3120390" cy="895350"/>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r>
              <a:rPr lang="zh-CN" altLang="en-US" b="1" spc="300">
                <a:solidFill>
                  <a:schemeClr val="tx1">
                    <a:lumMod val="65000"/>
                    <a:lumOff val="35000"/>
                  </a:schemeClr>
                </a:solidFill>
                <a:latin typeface="Arial" pitchFamily="34" charset="0"/>
                <a:ea typeface="微软雅黑" panose="020b0503020204020204" pitchFamily="34" charset="-122"/>
                <a:sym typeface="Arial" pitchFamily="34" charset="0"/>
              </a:rPr>
              <a:t>兽药</a:t>
            </a:r>
            <a:r>
              <a:rPr lang="en-US" altLang="zh-CN" b="1" spc="300">
                <a:solidFill>
                  <a:schemeClr val="tx1">
                    <a:lumMod val="65000"/>
                    <a:lumOff val="35000"/>
                  </a:schemeClr>
                </a:solidFill>
                <a:latin typeface="Arial" pitchFamily="34" charset="0"/>
                <a:ea typeface="微软雅黑" panose="020b0503020204020204" pitchFamily="34" charset="-122"/>
                <a:sym typeface="Arial" pitchFamily="34" charset="0"/>
              </a:rPr>
              <a:t>GMP</a:t>
            </a:r>
            <a:endParaRPr lang="zh-CN" altLang="en-US"/>
          </a:p>
        </p:txBody>
      </p:sp>
      <p:cxnSp>
        <p:nvCxnSpPr>
          <p:cNvPr id="3" name="直接箭头连接符 2"/>
          <p:cNvCxnSpPr/>
          <p:nvPr/>
        </p:nvCxnSpPr>
        <p:spPr>
          <a:xfrm flipV="1">
            <a:off x="2568575" y="2220595"/>
            <a:ext cx="4037965" cy="1022350"/>
          </a:xfrm>
          <a:prstGeom prst="straightConnector1">
            <a:avLst/>
          </a:prstGeom>
          <a:ln>
            <a:tailEnd type="arrow" w="med" len="med"/>
          </a:ln>
        </p:spPr>
        <p:style>
          <a:lnRef idx="1">
            <a:schemeClr val="dk1"/>
          </a:lnRef>
          <a:fillRef idx="0">
            <a:schemeClr val="dk1"/>
          </a:fillRef>
          <a:effectRef idx="0">
            <a:schemeClr val="dk1"/>
          </a:effectRef>
          <a:fontRef idx="minor">
            <a:schemeClr val="tx1"/>
          </a:fontRef>
        </p:style>
      </p:cxnSp>
      <p:cxnSp>
        <p:nvCxnSpPr>
          <p:cNvPr id="8" name="直接箭头连接符 7"/>
          <p:cNvCxnSpPr/>
          <p:nvPr/>
        </p:nvCxnSpPr>
        <p:spPr>
          <a:xfrm flipV="1">
            <a:off x="3037840" y="1875155"/>
            <a:ext cx="3696970" cy="2926080"/>
          </a:xfrm>
          <a:prstGeom prst="straightConnector1">
            <a:avLst/>
          </a:prstGeom>
          <a:ln>
            <a:tailEnd type="arrow" w="med" len="med"/>
          </a:ln>
        </p:spPr>
        <p:style>
          <a:lnRef idx="1">
            <a:schemeClr val="dk1"/>
          </a:lnRef>
          <a:fillRef idx="0">
            <a:schemeClr val="dk1"/>
          </a:fillRef>
          <a:effectRef idx="0">
            <a:schemeClr val="dk1"/>
          </a:effectRef>
          <a:fontRef idx="minor">
            <a:schemeClr val="tx1"/>
          </a:fontRef>
        </p:style>
      </p:cxnSp>
      <p:cxnSp>
        <p:nvCxnSpPr>
          <p:cNvPr id="9" name="直接箭头连接符 8"/>
          <p:cNvCxnSpPr/>
          <p:nvPr/>
        </p:nvCxnSpPr>
        <p:spPr>
          <a:xfrm flipV="1">
            <a:off x="2619375" y="2501265"/>
            <a:ext cx="4115435" cy="779780"/>
          </a:xfrm>
          <a:prstGeom prst="straightConnector1">
            <a:avLst/>
          </a:prstGeom>
          <a:ln>
            <a:tailEnd type="arrow" w="med" len="med"/>
          </a:ln>
        </p:spPr>
        <p:style>
          <a:lnRef idx="1">
            <a:schemeClr val="dk1"/>
          </a:lnRef>
          <a:fillRef idx="0">
            <a:schemeClr val="dk1"/>
          </a:fillRef>
          <a:effectRef idx="0">
            <a:schemeClr val="dk1"/>
          </a:effectRef>
          <a:fontRef idx="minor">
            <a:schemeClr val="tx1"/>
          </a:fontRef>
        </p:style>
      </p:cxnSp>
      <p:cxnSp>
        <p:nvCxnSpPr>
          <p:cNvPr id="10" name="直接箭头连接符 9"/>
          <p:cNvCxnSpPr/>
          <p:nvPr/>
        </p:nvCxnSpPr>
        <p:spPr>
          <a:xfrm flipV="1">
            <a:off x="4484370" y="4839335"/>
            <a:ext cx="2428240" cy="843915"/>
          </a:xfrm>
          <a:prstGeom prst="straightConnector1">
            <a:avLst/>
          </a:prstGeom>
          <a:ln>
            <a:tailEnd type="arrow" w="med" len="med"/>
          </a:ln>
        </p:spPr>
        <p:style>
          <a:lnRef idx="1">
            <a:schemeClr val="dk1"/>
          </a:lnRef>
          <a:fillRef idx="0">
            <a:schemeClr val="dk1"/>
          </a:fillRef>
          <a:effectRef idx="0">
            <a:schemeClr val="dk1"/>
          </a:effectRef>
          <a:fontRef idx="minor">
            <a:schemeClr val="tx1"/>
          </a:fontRef>
        </p:style>
      </p:cxnSp>
      <p:cxnSp>
        <p:nvCxnSpPr>
          <p:cNvPr id="11" name="直接箭头连接符 10"/>
          <p:cNvCxnSpPr/>
          <p:nvPr/>
        </p:nvCxnSpPr>
        <p:spPr>
          <a:xfrm flipV="1">
            <a:off x="2593975" y="2897505"/>
            <a:ext cx="4153535" cy="358140"/>
          </a:xfrm>
          <a:prstGeom prst="straightConnector1">
            <a:avLst/>
          </a:prstGeom>
          <a:ln>
            <a:tailEnd type="arrow" w="med" len="med"/>
          </a:ln>
        </p:spPr>
        <p:style>
          <a:lnRef idx="1">
            <a:schemeClr val="dk1"/>
          </a:lnRef>
          <a:fillRef idx="0">
            <a:schemeClr val="dk1"/>
          </a:fillRef>
          <a:effectRef idx="0">
            <a:schemeClr val="dk1"/>
          </a:effectRef>
          <a:fontRef idx="minor">
            <a:schemeClr val="tx1"/>
          </a:fontRef>
        </p:style>
      </p:cxnSp>
      <p:pic>
        <p:nvPicPr>
          <p:cNvPr id="32776" name="图片 20" descr="LOGO - 副本_副本"/>
          <p:cNvPicPr>
            <a:picLocks noChangeAspect="1"/>
          </p:cNvPicPr>
          <p:nvPr>
            <p:custDataLst>
              <p:tags r:id="rId4"/>
            </p:custDataLst>
          </p:nvPr>
        </p:nvPicPr>
        <p:blipFill>
          <a:blip r:embed="rId3"/>
          <a:stretch>
            <a:fillRect/>
          </a:stretch>
        </p:blipFill>
        <p:spPr>
          <a:xfrm>
            <a:off x="125413" y="100013"/>
            <a:ext cx="773112" cy="887412"/>
          </a:xfrm>
          <a:prstGeom prst="rect">
            <a:avLst/>
          </a:prstGeom>
          <a:noFill/>
          <a:ln w="9525">
            <a:noFill/>
          </a:ln>
        </p:spPr>
      </p:pic>
      <p:sp>
        <p:nvSpPr>
          <p:cNvPr id="12" name="Shape 1315"/>
          <p:cNvSpPr/>
          <p:nvPr>
            <p:custDataLst>
              <p:tags r:id="rId5"/>
            </p:custDataLst>
          </p:nvPr>
        </p:nvSpPr>
        <p:spPr bwMode="auto">
          <a:xfrm>
            <a:off x="1880901" y="100636"/>
            <a:ext cx="950912" cy="950913"/>
          </a:xfrm>
          <a:custGeom>
            <a:gdLst>
              <a:gd name="T0" fmla="*/ 2147483646 w 19679"/>
              <a:gd name="T1" fmla="*/ 2147483646 h 19679"/>
              <a:gd name="T2" fmla="*/ 2147483646 w 19679"/>
              <a:gd name="T3" fmla="*/ 2147483646 h 19679"/>
              <a:gd name="T4" fmla="*/ 2147483646 w 19679"/>
              <a:gd name="T5" fmla="*/ 2147483646 h 19679"/>
              <a:gd name="T6" fmla="*/ 2147483646 w 19679"/>
              <a:gd name="T7" fmla="*/ 2147483646 h 19679"/>
              <a:gd name="T8" fmla="*/ 0 60000 65536"/>
              <a:gd name="T9" fmla="*/ 5898240 60000 65536"/>
              <a:gd name="T10" fmla="*/ 11796480 60000 65536"/>
              <a:gd name="T11" fmla="*/ 17694720 60000 65536"/>
              <a:gd name="T12" fmla="*/ 0 w 19679"/>
              <a:gd name="T13" fmla="*/ 0 h 19679"/>
              <a:gd name="T14" fmla="*/ 19679 w 19679"/>
              <a:gd name="T15" fmla="*/ 19679 h 19679"/>
            </a:gdLst>
            <a:cxnLst>
              <a:cxn ang="T8">
                <a:pos x="T0" y="T1"/>
              </a:cxn>
              <a:cxn ang="T9">
                <a:pos x="T2" y="T3"/>
              </a:cxn>
              <a:cxn ang="T10">
                <a:pos x="T4" y="T5"/>
              </a:cxn>
              <a:cxn ang="T11">
                <a:pos x="T6" y="T7"/>
              </a:cxn>
            </a:cxnLst>
            <a:rect l="T12" t="T13" r="T14" b="T15"/>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chemeClr val="accent1"/>
          </a:solidFill>
          <a:ln>
            <a:noFill/>
          </a:ln>
        </p:spPr>
        <p:txBody>
          <a:bodyPr wrap="square"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584200"/>
            <a:r>
              <a:rPr lang="en-US" altLang="zh-CN" sz="2400" b="1">
                <a:solidFill>
                  <a:schemeClr val="bg1"/>
                </a:solidFill>
                <a:latin typeface="Arial" pitchFamily="34" charset="0"/>
                <a:ea typeface="微软雅黑" panose="020b0503020204020204" pitchFamily="34" charset="-122"/>
                <a:cs typeface="Lato Light"/>
                <a:sym typeface="Arial" pitchFamily="34" charset="0"/>
              </a:rPr>
              <a:t>2002</a:t>
            </a:r>
            <a:r>
              <a:rPr lang="zh-CN" altLang="en-US" sz="2400" b="1">
                <a:solidFill>
                  <a:schemeClr val="bg1"/>
                </a:solidFill>
                <a:latin typeface="Arial" pitchFamily="34" charset="0"/>
                <a:ea typeface="微软雅黑" panose="020b0503020204020204" pitchFamily="34" charset="-122"/>
                <a:cs typeface="Lato Light"/>
                <a:sym typeface="Arial" pitchFamily="34" charset="0"/>
              </a:rPr>
              <a:t>版</a:t>
            </a:r>
            <a:endParaRPr lang="zh-CN" altLang="en-US" sz="2400" b="1">
              <a:solidFill>
                <a:schemeClr val="bg1"/>
              </a:solidFill>
              <a:latin typeface="Arial" pitchFamily="34" charset="0"/>
              <a:ea typeface="微软雅黑" panose="020b0503020204020204" pitchFamily="34" charset="-122"/>
              <a:cs typeface="Lato Light"/>
              <a:sym typeface="Arial" pitchFamily="34" charset="0"/>
            </a:endParaRPr>
          </a:p>
        </p:txBody>
      </p:sp>
      <p:sp>
        <p:nvSpPr>
          <p:cNvPr id="13" name="Shape 1312"/>
          <p:cNvSpPr/>
          <p:nvPr>
            <p:custDataLst>
              <p:tags r:id="rId6"/>
            </p:custDataLst>
          </p:nvPr>
        </p:nvSpPr>
        <p:spPr bwMode="auto">
          <a:xfrm>
            <a:off x="7541610" y="100636"/>
            <a:ext cx="952500" cy="950913"/>
          </a:xfrm>
          <a:custGeom>
            <a:gdLst>
              <a:gd name="T0" fmla="*/ 2147483646 w 19679"/>
              <a:gd name="T1" fmla="*/ 2147483646 h 19679"/>
              <a:gd name="T2" fmla="*/ 2147483646 w 19679"/>
              <a:gd name="T3" fmla="*/ 2147483646 h 19679"/>
              <a:gd name="T4" fmla="*/ 2147483646 w 19679"/>
              <a:gd name="T5" fmla="*/ 2147483646 h 19679"/>
              <a:gd name="T6" fmla="*/ 2147483646 w 19679"/>
              <a:gd name="T7" fmla="*/ 2147483646 h 19679"/>
              <a:gd name="T8" fmla="*/ 0 60000 65536"/>
              <a:gd name="T9" fmla="*/ 5898240 60000 65536"/>
              <a:gd name="T10" fmla="*/ 11796480 60000 65536"/>
              <a:gd name="T11" fmla="*/ 17694720 60000 65536"/>
              <a:gd name="T12" fmla="*/ 0 w 19679"/>
              <a:gd name="T13" fmla="*/ 0 h 19679"/>
              <a:gd name="T14" fmla="*/ 19679 w 19679"/>
              <a:gd name="T15" fmla="*/ 19679 h 19679"/>
            </a:gdLst>
            <a:cxnLst>
              <a:cxn ang="T8">
                <a:pos x="T0" y="T1"/>
              </a:cxn>
              <a:cxn ang="T9">
                <a:pos x="T2" y="T3"/>
              </a:cxn>
              <a:cxn ang="T10">
                <a:pos x="T4" y="T5"/>
              </a:cxn>
              <a:cxn ang="T11">
                <a:pos x="T6" y="T7"/>
              </a:cxn>
            </a:cxnLst>
            <a:rect l="T12" t="T13" r="T14" b="T15"/>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chemeClr val="accent1"/>
          </a:solidFill>
          <a:ln>
            <a:noFill/>
          </a:ln>
        </p:spPr>
        <p:txBody>
          <a:bodyPr wrap="square"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584200"/>
            <a:r>
              <a:rPr lang="en-US" altLang="zh-CN" sz="2400" b="1">
                <a:solidFill>
                  <a:schemeClr val="bg1"/>
                </a:solidFill>
                <a:latin typeface="Arial" pitchFamily="34" charset="0"/>
                <a:ea typeface="微软雅黑" panose="020b0503020204020204" pitchFamily="34" charset="-122"/>
                <a:cs typeface="Lato Light"/>
                <a:sym typeface="Arial" pitchFamily="34" charset="0"/>
              </a:rPr>
              <a:t>2020</a:t>
            </a:r>
            <a:r>
              <a:rPr lang="zh-CN" altLang="en-US" sz="2400" b="1">
                <a:solidFill>
                  <a:schemeClr val="bg1"/>
                </a:solidFill>
                <a:latin typeface="Arial" pitchFamily="34" charset="0"/>
                <a:ea typeface="微软雅黑" panose="020b0503020204020204" pitchFamily="34" charset="-122"/>
                <a:cs typeface="Lato Light"/>
                <a:sym typeface="Arial" pitchFamily="34" charset="0"/>
              </a:rPr>
              <a:t>版</a:t>
            </a:r>
            <a:endParaRPr lang="zh-CN" altLang="en-US" sz="2400" b="1">
              <a:solidFill>
                <a:schemeClr val="bg1"/>
              </a:solidFill>
              <a:latin typeface="Arial" pitchFamily="34" charset="0"/>
              <a:ea typeface="微软雅黑" panose="020b0503020204020204" pitchFamily="34" charset="-122"/>
              <a:cs typeface="Lato Light"/>
              <a:sym typeface="Arial" pitchFamily="34" charset="0"/>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 name="矩形 41"/>
          <p:cNvSpPr/>
          <p:nvPr>
            <p:custDataLst>
              <p:tags r:id="rId3"/>
            </p:custDataLst>
          </p:nvPr>
        </p:nvSpPr>
        <p:spPr>
          <a:xfrm>
            <a:off x="0" y="0"/>
            <a:ext cx="12192000" cy="914400"/>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Arial" pitchFamily="34" charset="0"/>
              <a:ea typeface="微软雅黑" panose="020b0503020204020204" pitchFamily="34" charset="-122"/>
            </a:endParaRPr>
          </a:p>
        </p:txBody>
      </p:sp>
      <p:pic>
        <p:nvPicPr>
          <p:cNvPr id="43" name="图片 42"/>
          <p:cNvPicPr/>
          <p:nvPr>
            <p:custDataLst>
              <p:tags r:id="rId6"/>
            </p:custDataLst>
          </p:nvPr>
        </p:nvPicPr>
        <p:blipFill>
          <a:blip r:embed="rId5" r:link="rId4"/>
          <a:stretch>
            <a:fillRect/>
          </a:stretch>
        </p:blipFill>
        <p:spPr>
          <a:xfrm>
            <a:off x="11471910" y="6269233"/>
            <a:ext cx="720090" cy="588767"/>
          </a:xfrm>
          <a:prstGeom prst="rect">
            <a:avLst/>
          </a:prstGeom>
        </p:spPr>
      </p:pic>
      <p:pic>
        <p:nvPicPr>
          <p:cNvPr id="44" name="图片 43"/>
          <p:cNvPicPr/>
          <p:nvPr>
            <p:custDataLst>
              <p:tags r:id="rId9"/>
            </p:custDataLst>
          </p:nvPr>
        </p:nvPicPr>
        <p:blipFill>
          <a:blip r:embed="rId8" r:link="rId7"/>
          <a:stretch>
            <a:fillRect/>
          </a:stretch>
        </p:blipFill>
        <p:spPr>
          <a:xfrm>
            <a:off x="0" y="6269233"/>
            <a:ext cx="720090" cy="588767"/>
          </a:xfrm>
          <a:prstGeom prst="rect">
            <a:avLst/>
          </a:prstGeom>
        </p:spPr>
      </p:pic>
      <p:sp>
        <p:nvSpPr>
          <p:cNvPr id="11" name="Title 6"/>
          <p:cNvSpPr txBox="1"/>
          <p:nvPr>
            <p:custDataLst>
              <p:tags r:id="rId10"/>
            </p:custDataLst>
          </p:nvPr>
        </p:nvSpPr>
        <p:spPr>
          <a:xfrm>
            <a:off x="1036320" y="153035"/>
            <a:ext cx="8785225" cy="608330"/>
          </a:xfrm>
          <a:prstGeom prst="rect">
            <a:avLst/>
          </a:prstGeom>
          <a:noFill/>
          <a:ln w="3175">
            <a:noFill/>
            <a:prstDash val="dash"/>
          </a:ln>
        </p:spPr>
        <p:txBody>
          <a:bodyPr wrap="square" lIns="91440" tIns="45720" rIns="91440" bIns="45720" anchor="b" anchorCtr="0">
            <a:normAutofit lnSpcReduction="10000"/>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defRPr/>
            </a:pPr>
            <a:r>
              <a:rPr lang="zh-CN" altLang="en-US" sz="3200">
                <a:sym typeface="+mn-ea"/>
              </a:rPr>
              <a:t>（二）</a:t>
            </a:r>
            <a:r>
              <a:rPr sz="3200">
                <a:sym typeface="+mn-ea"/>
              </a:rPr>
              <a:t>内容主要变化</a:t>
            </a:r>
            <a:endParaRPr lang="zh-CN" altLang="en-US" sz="3200" b="1" spc="150">
              <a:ln w="3175">
                <a:noFill/>
                <a:prstDash val="dash"/>
              </a:ln>
              <a:solidFill>
                <a:schemeClr val="dk1">
                  <a:lumMod val="85000"/>
                  <a:lumOff val="15000"/>
                </a:schemeClr>
              </a:solidFill>
              <a:latin typeface="Arial" pitchFamily="34" charset="0"/>
              <a:ea typeface="微软雅黑" panose="020b0503020204020204" pitchFamily="34" charset="-122"/>
              <a:cs typeface="微软雅黑" panose="020b0503020204020204" pitchFamily="34" charset="-122"/>
            </a:endParaRPr>
          </a:p>
        </p:txBody>
      </p:sp>
      <p:sp>
        <p:nvSpPr>
          <p:cNvPr id="6" name="文本框 5"/>
          <p:cNvSpPr txBox="1"/>
          <p:nvPr>
            <p:custDataLst>
              <p:tags r:id="rId11"/>
            </p:custDataLst>
          </p:nvPr>
        </p:nvSpPr>
        <p:spPr>
          <a:xfrm>
            <a:off x="149860" y="2428969"/>
            <a:ext cx="2674440" cy="1042760"/>
          </a:xfrm>
          <a:prstGeom prst="rect">
            <a:avLst/>
          </a:prstGeom>
          <a:noFill/>
        </p:spPr>
        <p:txBody>
          <a:bodyPr wrap="square" lIns="90000" tIns="0" rtlCol="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20000"/>
              </a:lnSpc>
              <a:buClrTx/>
              <a:buSzTx/>
              <a:buFontTx/>
              <a:defRPr/>
            </a:pPr>
            <a:r>
              <a:rPr kumimoji="1" lang="zh-CN" altLang="en-US" sz="2250" b="1" spc="300">
                <a:solidFill>
                  <a:schemeClr val="accent1"/>
                </a:solidFill>
                <a:latin typeface="Arial" pitchFamily="34" charset="0"/>
                <a:ea typeface="微软雅黑" panose="020b0503020204020204" pitchFamily="34" charset="-122"/>
                <a:cs typeface="+mn-ea"/>
                <a:sym typeface="+mn-ea"/>
              </a:rPr>
              <a:t>一是提高了无菌兽药和兽用生物制品的生产标准</a:t>
            </a:r>
            <a:r>
              <a:rPr kumimoji="1" lang="zh-CN" altLang="en-US" b="1" spc="300">
                <a:solidFill>
                  <a:schemeClr val="accent1"/>
                </a:solidFill>
                <a:latin typeface="Arial" pitchFamily="34" charset="0"/>
                <a:ea typeface="微软雅黑" panose="020b0503020204020204" pitchFamily="34" charset="-122"/>
                <a:cs typeface="+mn-ea"/>
                <a:sym typeface="+mn-ea"/>
              </a:rPr>
              <a:t>。</a:t>
            </a:r>
            <a:endParaRPr kumimoji="1" lang="zh-CN" altLang="en-US" b="1" spc="300">
              <a:solidFill>
                <a:schemeClr val="accent1"/>
              </a:solidFill>
              <a:latin typeface="Arial" pitchFamily="34" charset="0"/>
              <a:ea typeface="微软雅黑" panose="020b0503020204020204" pitchFamily="34" charset="-122"/>
              <a:cs typeface="+mn-ea"/>
              <a:sym typeface="Arial" pitchFamily="34" charset="0"/>
            </a:endParaRPr>
          </a:p>
        </p:txBody>
      </p:sp>
      <p:sp>
        <p:nvSpPr>
          <p:cNvPr id="7" name="文本框 6"/>
          <p:cNvSpPr txBox="1"/>
          <p:nvPr>
            <p:custDataLst>
              <p:tags r:id="rId12"/>
            </p:custDataLst>
          </p:nvPr>
        </p:nvSpPr>
        <p:spPr>
          <a:xfrm>
            <a:off x="149860" y="1062355"/>
            <a:ext cx="3030220" cy="1539875"/>
          </a:xfrm>
          <a:prstGeom prst="rect">
            <a:avLst/>
          </a:prstGeom>
          <a:noFill/>
        </p:spPr>
        <p:txBody>
          <a:bodyPr wrap="square" bIns="0"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50000"/>
              </a:lnSpc>
              <a:defRPr/>
            </a:pPr>
            <a:r>
              <a:rPr lang="zh-CN" altLang="en-US" sz="1200">
                <a:sym typeface="+mn-ea"/>
              </a:rPr>
              <a:t>按照生产暴露风险，将无菌兽药和兽用生物制品设置为  A、B、C、D 4个级别，增加了生产环境在线监测要求，注重动静态控制相结合，提高产品质量保证水平。</a:t>
            </a:r>
            <a:endParaRPr lang="zh-CN" altLang="en-US" sz="1200"/>
          </a:p>
          <a:p>
            <a:pPr lvl="0" algn="l" defTabSz="457200">
              <a:lnSpc>
                <a:spcPct val="120000"/>
              </a:lnSpc>
              <a:defRPr/>
            </a:pPr>
            <a:endParaRPr kumimoji="1" lang="zh-CN" altLang="en-US" sz="1200" spc="150">
              <a:solidFill>
                <a:schemeClr val="tx1">
                  <a:lumMod val="75000"/>
                  <a:lumOff val="25000"/>
                </a:schemeClr>
              </a:solidFill>
              <a:latin typeface="Arial" pitchFamily="34" charset="0"/>
              <a:ea typeface="微软雅黑" panose="020b0503020204020204" pitchFamily="34" charset="-122"/>
              <a:cs typeface="+mn-ea"/>
              <a:sym typeface="Arial" pitchFamily="34" charset="0"/>
            </a:endParaRPr>
          </a:p>
        </p:txBody>
      </p:sp>
      <p:sp>
        <p:nvSpPr>
          <p:cNvPr id="8" name="文本框 7"/>
          <p:cNvSpPr txBox="1"/>
          <p:nvPr>
            <p:custDataLst>
              <p:tags r:id="rId13"/>
            </p:custDataLst>
          </p:nvPr>
        </p:nvSpPr>
        <p:spPr>
          <a:xfrm>
            <a:off x="2669360" y="3972875"/>
            <a:ext cx="2673809" cy="662140"/>
          </a:xfrm>
          <a:prstGeom prst="rect">
            <a:avLst/>
          </a:prstGeom>
          <a:noFill/>
        </p:spPr>
        <p:txBody>
          <a:bodyPr wrap="square" bIns="0"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defTabSz="457200">
              <a:lnSpc>
                <a:spcPct val="120000"/>
              </a:lnSpc>
              <a:buClrTx/>
              <a:buSzTx/>
              <a:buFontTx/>
              <a:defRPr/>
            </a:pPr>
            <a:r>
              <a:rPr kumimoji="1" lang="zh-CN" altLang="en-US" sz="1700" b="1" spc="300">
                <a:solidFill>
                  <a:schemeClr val="accent1"/>
                </a:solidFill>
                <a:latin typeface="Arial" pitchFamily="34" charset="0"/>
                <a:ea typeface="微软雅黑" panose="020b0503020204020204" pitchFamily="34" charset="-122"/>
                <a:cs typeface="+mn-ea"/>
                <a:sym typeface="+mn-ea"/>
              </a:rPr>
              <a:t>二是提高了特殊兽药品种生产设施要求。</a:t>
            </a:r>
            <a:endParaRPr kumimoji="1" lang="zh-CN" altLang="en-US" sz="1700" b="1" spc="300">
              <a:solidFill>
                <a:schemeClr val="accent1"/>
              </a:solidFill>
              <a:latin typeface="Arial" pitchFamily="34" charset="0"/>
              <a:ea typeface="微软雅黑" panose="020b0503020204020204" pitchFamily="34" charset="-122"/>
              <a:cs typeface="+mn-ea"/>
              <a:sym typeface="+mn-ea"/>
            </a:endParaRPr>
          </a:p>
        </p:txBody>
      </p:sp>
      <p:sp>
        <p:nvSpPr>
          <p:cNvPr id="9" name="文本框 8"/>
          <p:cNvSpPr txBox="1"/>
          <p:nvPr>
            <p:custDataLst>
              <p:tags r:id="rId14"/>
            </p:custDataLst>
          </p:nvPr>
        </p:nvSpPr>
        <p:spPr>
          <a:xfrm>
            <a:off x="1336040" y="4634865"/>
            <a:ext cx="4758055" cy="2136140"/>
          </a:xfrm>
          <a:prstGeom prst="rect">
            <a:avLst/>
          </a:prstGeom>
          <a:noFill/>
        </p:spPr>
        <p:txBody>
          <a:bodyPr wrap="square" t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50000"/>
              </a:lnSpc>
              <a:defRPr/>
            </a:pPr>
            <a:r>
              <a:rPr lang="zh-CN" altLang="en-US" sz="1200">
                <a:sym typeface="+mn-ea"/>
              </a:rPr>
              <a:t>性激素类兽药生产应使用独立的生产车间、生产设施及独立的空气净化系统，并与其他兽药生产区严格分开。外用杀虫剂、环境用消毒剂的生产应使用独立的建筑物、生产设施和设备，与其他类型兽药生产严格分开。粉剂、预混剂可共用生产线，但应与散剂生产线分开。兽用生物制品应按微生物类别、性质的不同分开生产，制品的生产用动物房、检验用动物房和制品生产车间应当分开设置，且各为独立建筑物。兽药生产车间不得用于生产非兽药产品。</a:t>
            </a:r>
            <a:endParaRPr lang="zh-CN" altLang="en-US" sz="1200"/>
          </a:p>
          <a:p>
            <a:pPr lvl="0" algn="l" defTabSz="457200">
              <a:lnSpc>
                <a:spcPct val="120000"/>
              </a:lnSpc>
              <a:defRPr/>
            </a:pPr>
            <a:endParaRPr kumimoji="1" lang="zh-CN" altLang="en-US" sz="1200" spc="150">
              <a:solidFill>
                <a:schemeClr val="tx1">
                  <a:lumMod val="75000"/>
                  <a:lumOff val="25000"/>
                </a:schemeClr>
              </a:solidFill>
              <a:latin typeface="Arial" pitchFamily="34" charset="0"/>
              <a:ea typeface="微软雅黑" panose="020b0503020204020204" pitchFamily="34" charset="-122"/>
              <a:cs typeface="+mn-ea"/>
              <a:sym typeface="Arial" pitchFamily="34" charset="0"/>
            </a:endParaRPr>
          </a:p>
        </p:txBody>
      </p:sp>
      <p:sp>
        <p:nvSpPr>
          <p:cNvPr id="10" name="文本框 9"/>
          <p:cNvSpPr txBox="1"/>
          <p:nvPr>
            <p:custDataLst>
              <p:tags r:id="rId15"/>
            </p:custDataLst>
          </p:nvPr>
        </p:nvSpPr>
        <p:spPr>
          <a:xfrm>
            <a:off x="4767167" y="2384153"/>
            <a:ext cx="2765965" cy="795326"/>
          </a:xfrm>
          <a:prstGeom prst="rect">
            <a:avLst/>
          </a:prstGeom>
          <a:noFill/>
        </p:spPr>
        <p:txBody>
          <a:bodyPr wrap="square" lIns="90000" t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20000"/>
              </a:lnSpc>
              <a:buClrTx/>
              <a:buSzTx/>
              <a:buFontTx/>
              <a:defRPr/>
            </a:pPr>
            <a:r>
              <a:rPr kumimoji="1" lang="zh-CN" altLang="en-US" b="1" spc="300">
                <a:solidFill>
                  <a:schemeClr val="accent1"/>
                </a:solidFill>
                <a:latin typeface="Arial" pitchFamily="34" charset="0"/>
                <a:ea typeface="微软雅黑" panose="020b0503020204020204" pitchFamily="34" charset="-122"/>
                <a:cs typeface="+mn-ea"/>
                <a:sym typeface="+mn-ea"/>
              </a:rPr>
              <a:t>三是提高并细化了软件管理要求。</a:t>
            </a:r>
            <a:endParaRPr kumimoji="1" lang="zh-CN" altLang="en-US" b="1" spc="300">
              <a:solidFill>
                <a:schemeClr val="accent1"/>
              </a:solidFill>
              <a:latin typeface="Arial" pitchFamily="34" charset="0"/>
              <a:ea typeface="微软雅黑" panose="020b0503020204020204" pitchFamily="34" charset="-122"/>
              <a:cs typeface="+mn-ea"/>
              <a:sym typeface="Arial" pitchFamily="34" charset="0"/>
            </a:endParaRPr>
          </a:p>
        </p:txBody>
      </p:sp>
      <p:sp>
        <p:nvSpPr>
          <p:cNvPr id="12" name="文本框 11"/>
          <p:cNvSpPr txBox="1"/>
          <p:nvPr>
            <p:custDataLst>
              <p:tags r:id="rId16"/>
            </p:custDataLst>
          </p:nvPr>
        </p:nvSpPr>
        <p:spPr>
          <a:xfrm>
            <a:off x="4130675" y="761365"/>
            <a:ext cx="3647440" cy="1564005"/>
          </a:xfrm>
          <a:prstGeom prst="rect">
            <a:avLst/>
          </a:prstGeom>
          <a:noFill/>
        </p:spPr>
        <p:txBody>
          <a:bodyPr wrap="square"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50000"/>
              </a:lnSpc>
              <a:defRPr/>
            </a:pPr>
            <a:r>
              <a:rPr sz="1200">
                <a:sym typeface="+mn-ea"/>
              </a:rPr>
              <a:t>加强了兽药质量管理的内容，大幅提高了对企业质量管理软件方面的要求，引入质量风险管理、变更控制、偏差处理、纠正和预防措施、产品质量回顾分析、持续稳定性考察计划、设计确认等新制度，提出明确要求，从多个方面保证兽药产品质量。</a:t>
            </a:r>
            <a:endParaRPr kumimoji="1" lang="zh-CN" altLang="en-US" sz="1200" spc="150">
              <a:solidFill>
                <a:schemeClr val="tx1">
                  <a:lumMod val="75000"/>
                  <a:lumOff val="25000"/>
                </a:schemeClr>
              </a:solidFill>
              <a:latin typeface="Arial" pitchFamily="34" charset="0"/>
              <a:ea typeface="微软雅黑" panose="020b0503020204020204" pitchFamily="34" charset="-122"/>
              <a:cs typeface="+mn-ea"/>
              <a:sym typeface="Arial" pitchFamily="34" charset="0"/>
            </a:endParaRPr>
          </a:p>
        </p:txBody>
      </p:sp>
      <p:sp>
        <p:nvSpPr>
          <p:cNvPr id="13" name="文本框 12"/>
          <p:cNvSpPr txBox="1"/>
          <p:nvPr>
            <p:custDataLst>
              <p:tags r:id="rId17"/>
            </p:custDataLst>
          </p:nvPr>
        </p:nvSpPr>
        <p:spPr>
          <a:xfrm>
            <a:off x="6971030" y="4083685"/>
            <a:ext cx="2681605" cy="802005"/>
          </a:xfrm>
          <a:prstGeom prst="rect">
            <a:avLst/>
          </a:prstGeom>
          <a:noFill/>
        </p:spPr>
        <p:txBody>
          <a:bodyPr wrap="square"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defTabSz="457200">
              <a:lnSpc>
                <a:spcPct val="120000"/>
              </a:lnSpc>
              <a:buClrTx/>
              <a:buSzTx/>
              <a:buFontTx/>
              <a:defRPr/>
            </a:pPr>
            <a:r>
              <a:rPr kumimoji="1" lang="zh-CN" altLang="en-US" b="1" spc="300">
                <a:solidFill>
                  <a:schemeClr val="accent1"/>
                </a:solidFill>
                <a:latin typeface="Arial" pitchFamily="34" charset="0"/>
                <a:ea typeface="微软雅黑" panose="020b0503020204020204" pitchFamily="34" charset="-122"/>
                <a:cs typeface="+mn-ea"/>
                <a:sym typeface="+mn-ea"/>
              </a:rPr>
              <a:t>四是提高了从业人员的素质和技能要求。</a:t>
            </a:r>
            <a:endParaRPr kumimoji="1" lang="zh-CN" altLang="en-US" b="1" spc="300">
              <a:solidFill>
                <a:schemeClr val="accent1"/>
              </a:solidFill>
              <a:latin typeface="Arial" pitchFamily="34" charset="0"/>
              <a:ea typeface="微软雅黑" panose="020b0503020204020204" pitchFamily="34" charset="-122"/>
              <a:cs typeface="+mn-ea"/>
              <a:sym typeface="Arial" pitchFamily="34" charset="0"/>
            </a:endParaRPr>
          </a:p>
        </p:txBody>
      </p:sp>
      <p:sp>
        <p:nvSpPr>
          <p:cNvPr id="15" name="文本框 14"/>
          <p:cNvSpPr txBox="1"/>
          <p:nvPr>
            <p:custDataLst>
              <p:tags r:id="rId18"/>
            </p:custDataLst>
          </p:nvPr>
        </p:nvSpPr>
        <p:spPr>
          <a:xfrm>
            <a:off x="6978015" y="5061585"/>
            <a:ext cx="3269615" cy="1355725"/>
          </a:xfrm>
          <a:prstGeom prst="rect">
            <a:avLst/>
          </a:prstGeom>
          <a:noFill/>
        </p:spPr>
        <p:txBody>
          <a:bodyPr wrap="square" t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9570" indent="-369570" algn="l">
              <a:lnSpc>
                <a:spcPct val="150000"/>
              </a:lnSpc>
              <a:buNone/>
            </a:pPr>
            <a:r>
              <a:rPr lang="en-US" sz="1200">
                <a:sym typeface="+mn-ea"/>
              </a:rPr>
              <a:t>        </a:t>
            </a:r>
            <a:r>
              <a:rPr sz="1200">
                <a:sym typeface="+mn-ea"/>
              </a:rPr>
              <a:t>增加了对从事兽药生产质量管理人员素质要求的条款和内容，进一步明确职责，如明确企业的关键人员包括企业负责人、生产管理负责人、质量管理负责人等必须具备的资质和应履行的职责。</a:t>
            </a:r>
            <a:endParaRPr kumimoji="1" lang="zh-CN" altLang="en-US" sz="1200" spc="150">
              <a:solidFill>
                <a:schemeClr val="tx1">
                  <a:lumMod val="75000"/>
                  <a:lumOff val="25000"/>
                </a:schemeClr>
              </a:solidFill>
              <a:latin typeface="Arial" pitchFamily="34" charset="0"/>
              <a:ea typeface="微软雅黑" panose="020b0503020204020204" pitchFamily="34" charset="-122"/>
              <a:cs typeface="+mn-ea"/>
              <a:sym typeface="Arial" pitchFamily="34" charset="0"/>
            </a:endParaRPr>
          </a:p>
        </p:txBody>
      </p:sp>
      <p:sp>
        <p:nvSpPr>
          <p:cNvPr id="16" name="Шестеренка"/>
          <p:cNvSpPr/>
          <p:nvPr>
            <p:custDataLst>
              <p:tags r:id="rId19"/>
            </p:custDataLst>
          </p:nvPr>
        </p:nvSpPr>
        <p:spPr>
          <a:xfrm rot="1529528">
            <a:off x="3220930" y="2396435"/>
            <a:ext cx="1566348" cy="1566651"/>
          </a:xfrm>
          <a:custGeom>
            <a:cxnLst>
              <a:cxn ang="0">
                <a:pos x="wd2" y="hd2"/>
              </a:cxn>
              <a:cxn ang="5400000">
                <a:pos x="wd2" y="hd2"/>
              </a:cxn>
              <a:cxn ang="10800000">
                <a:pos x="wd2" y="hd2"/>
              </a:cxn>
              <a:cxn ang="16200000">
                <a:pos x="wd2" y="hd2"/>
              </a:cxn>
            </a:cxnLst>
            <a:rect l="0" t="0" r="r" b="b"/>
            <a:pathLst>
              <a:path w="21532" h="21555" extrusionOk="0">
                <a:moveTo>
                  <a:pt x="12837" y="2"/>
                </a:moveTo>
                <a:cubicBezTo>
                  <a:pt x="12731" y="-11"/>
                  <a:pt x="12661" y="38"/>
                  <a:pt x="12588" y="172"/>
                </a:cubicBezTo>
                <a:cubicBezTo>
                  <a:pt x="12292" y="721"/>
                  <a:pt x="11969" y="1258"/>
                  <a:pt x="11661" y="1801"/>
                </a:cubicBezTo>
                <a:cubicBezTo>
                  <a:pt x="11547" y="2001"/>
                  <a:pt x="11418" y="2099"/>
                  <a:pt x="11153" y="2073"/>
                </a:cubicBezTo>
                <a:cubicBezTo>
                  <a:pt x="10691" y="2028"/>
                  <a:pt x="10220" y="2032"/>
                  <a:pt x="9759" y="2112"/>
                </a:cubicBezTo>
                <a:cubicBezTo>
                  <a:pt x="9550" y="2148"/>
                  <a:pt x="9432" y="2095"/>
                  <a:pt x="9318" y="1917"/>
                </a:cubicBezTo>
                <a:cubicBezTo>
                  <a:pt x="8969" y="1370"/>
                  <a:pt x="8594" y="841"/>
                  <a:pt x="8243" y="295"/>
                </a:cubicBezTo>
                <a:cubicBezTo>
                  <a:pt x="8145" y="142"/>
                  <a:pt x="8068" y="122"/>
                  <a:pt x="7905" y="198"/>
                </a:cubicBezTo>
                <a:cubicBezTo>
                  <a:pt x="6845" y="688"/>
                  <a:pt x="5781" y="1174"/>
                  <a:pt x="4712" y="1644"/>
                </a:cubicBezTo>
                <a:cubicBezTo>
                  <a:pt x="4517" y="1730"/>
                  <a:pt x="4517" y="1820"/>
                  <a:pt x="4567" y="1996"/>
                </a:cubicBezTo>
                <a:cubicBezTo>
                  <a:pt x="4742" y="2608"/>
                  <a:pt x="4890" y="3227"/>
                  <a:pt x="5065" y="3839"/>
                </a:cubicBezTo>
                <a:cubicBezTo>
                  <a:pt x="5122" y="4038"/>
                  <a:pt x="5098" y="4170"/>
                  <a:pt x="4932" y="4306"/>
                </a:cubicBezTo>
                <a:cubicBezTo>
                  <a:pt x="4561" y="4610"/>
                  <a:pt x="4227" y="4959"/>
                  <a:pt x="3950" y="5348"/>
                </a:cubicBezTo>
                <a:cubicBezTo>
                  <a:pt x="3802" y="5555"/>
                  <a:pt x="3648" y="5573"/>
                  <a:pt x="3439" y="5530"/>
                </a:cubicBezTo>
                <a:cubicBezTo>
                  <a:pt x="2827" y="5405"/>
                  <a:pt x="2213" y="5295"/>
                  <a:pt x="1605" y="5156"/>
                </a:cubicBezTo>
                <a:cubicBezTo>
                  <a:pt x="1409" y="5111"/>
                  <a:pt x="1325" y="5153"/>
                  <a:pt x="1257" y="5338"/>
                </a:cubicBezTo>
                <a:cubicBezTo>
                  <a:pt x="856" y="6423"/>
                  <a:pt x="449" y="7506"/>
                  <a:pt x="35" y="8586"/>
                </a:cubicBezTo>
                <a:cubicBezTo>
                  <a:pt x="-34" y="8767"/>
                  <a:pt x="-6" y="8857"/>
                  <a:pt x="173" y="8954"/>
                </a:cubicBezTo>
                <a:cubicBezTo>
                  <a:pt x="722" y="9251"/>
                  <a:pt x="1256" y="9574"/>
                  <a:pt x="1798" y="9882"/>
                </a:cubicBezTo>
                <a:cubicBezTo>
                  <a:pt x="2001" y="9997"/>
                  <a:pt x="2093" y="10127"/>
                  <a:pt x="2064" y="10392"/>
                </a:cubicBezTo>
                <a:cubicBezTo>
                  <a:pt x="2014" y="10855"/>
                  <a:pt x="2039" y="11326"/>
                  <a:pt x="2116" y="11788"/>
                </a:cubicBezTo>
                <a:cubicBezTo>
                  <a:pt x="2151" y="11998"/>
                  <a:pt x="2089" y="12115"/>
                  <a:pt x="1913" y="12228"/>
                </a:cubicBezTo>
                <a:cubicBezTo>
                  <a:pt x="1367" y="12578"/>
                  <a:pt x="837" y="12953"/>
                  <a:pt x="291" y="13303"/>
                </a:cubicBezTo>
                <a:cubicBezTo>
                  <a:pt x="136" y="13403"/>
                  <a:pt x="124" y="13482"/>
                  <a:pt x="199" y="13643"/>
                </a:cubicBezTo>
                <a:cubicBezTo>
                  <a:pt x="688" y="14705"/>
                  <a:pt x="1172" y="15768"/>
                  <a:pt x="1642" y="16837"/>
                </a:cubicBezTo>
                <a:cubicBezTo>
                  <a:pt x="1728" y="17034"/>
                  <a:pt x="1818" y="17032"/>
                  <a:pt x="1994" y="16982"/>
                </a:cubicBezTo>
                <a:cubicBezTo>
                  <a:pt x="2605" y="16807"/>
                  <a:pt x="3223" y="16651"/>
                  <a:pt x="3839" y="16489"/>
                </a:cubicBezTo>
                <a:cubicBezTo>
                  <a:pt x="3930" y="16465"/>
                  <a:pt x="4023" y="16451"/>
                  <a:pt x="4118" y="16432"/>
                </a:cubicBezTo>
                <a:cubicBezTo>
                  <a:pt x="4164" y="16485"/>
                  <a:pt x="4202" y="16532"/>
                  <a:pt x="4241" y="16576"/>
                </a:cubicBezTo>
                <a:cubicBezTo>
                  <a:pt x="4568" y="16944"/>
                  <a:pt x="4922" y="17287"/>
                  <a:pt x="5319" y="17573"/>
                </a:cubicBezTo>
                <a:cubicBezTo>
                  <a:pt x="5534" y="17728"/>
                  <a:pt x="5572" y="17885"/>
                  <a:pt x="5524" y="18114"/>
                </a:cubicBezTo>
                <a:cubicBezTo>
                  <a:pt x="5398" y="18725"/>
                  <a:pt x="5287" y="19339"/>
                  <a:pt x="5149" y="19947"/>
                </a:cubicBezTo>
                <a:cubicBezTo>
                  <a:pt x="5105" y="20142"/>
                  <a:pt x="5145" y="20229"/>
                  <a:pt x="5331" y="20297"/>
                </a:cubicBezTo>
                <a:cubicBezTo>
                  <a:pt x="6415" y="20698"/>
                  <a:pt x="7497" y="21106"/>
                  <a:pt x="8576" y="21520"/>
                </a:cubicBezTo>
                <a:cubicBezTo>
                  <a:pt x="8757" y="21589"/>
                  <a:pt x="8847" y="21563"/>
                  <a:pt x="8944" y="21383"/>
                </a:cubicBezTo>
                <a:cubicBezTo>
                  <a:pt x="9241" y="20834"/>
                  <a:pt x="9562" y="20299"/>
                  <a:pt x="9871" y="19757"/>
                </a:cubicBezTo>
                <a:cubicBezTo>
                  <a:pt x="9985" y="19558"/>
                  <a:pt x="10110" y="19452"/>
                  <a:pt x="10378" y="19481"/>
                </a:cubicBezTo>
                <a:cubicBezTo>
                  <a:pt x="10828" y="19528"/>
                  <a:pt x="11291" y="19534"/>
                  <a:pt x="11737" y="19445"/>
                </a:cubicBezTo>
                <a:cubicBezTo>
                  <a:pt x="12009" y="19391"/>
                  <a:pt x="12126" y="19505"/>
                  <a:pt x="12252" y="19698"/>
                </a:cubicBezTo>
                <a:cubicBezTo>
                  <a:pt x="12593" y="20221"/>
                  <a:pt x="12952" y="20733"/>
                  <a:pt x="13290" y="21259"/>
                </a:cubicBezTo>
                <a:cubicBezTo>
                  <a:pt x="13387" y="21411"/>
                  <a:pt x="13463" y="21432"/>
                  <a:pt x="13628" y="21356"/>
                </a:cubicBezTo>
                <a:cubicBezTo>
                  <a:pt x="14687" y="20866"/>
                  <a:pt x="15750" y="20382"/>
                  <a:pt x="16819" y="19912"/>
                </a:cubicBezTo>
                <a:cubicBezTo>
                  <a:pt x="17012" y="19827"/>
                  <a:pt x="17018" y="19738"/>
                  <a:pt x="16967" y="19560"/>
                </a:cubicBezTo>
                <a:cubicBezTo>
                  <a:pt x="16791" y="18948"/>
                  <a:pt x="16644" y="18329"/>
                  <a:pt x="16469" y="17716"/>
                </a:cubicBezTo>
                <a:cubicBezTo>
                  <a:pt x="16412" y="17519"/>
                  <a:pt x="16433" y="17386"/>
                  <a:pt x="16600" y="17250"/>
                </a:cubicBezTo>
                <a:cubicBezTo>
                  <a:pt x="16971" y="16946"/>
                  <a:pt x="17305" y="16598"/>
                  <a:pt x="17584" y="16209"/>
                </a:cubicBezTo>
                <a:cubicBezTo>
                  <a:pt x="17730" y="16006"/>
                  <a:pt x="17880" y="15980"/>
                  <a:pt x="18092" y="16024"/>
                </a:cubicBezTo>
                <a:cubicBezTo>
                  <a:pt x="18703" y="16151"/>
                  <a:pt x="19318" y="16260"/>
                  <a:pt x="19926" y="16398"/>
                </a:cubicBezTo>
                <a:cubicBezTo>
                  <a:pt x="20121" y="16442"/>
                  <a:pt x="20207" y="16404"/>
                  <a:pt x="20276" y="16218"/>
                </a:cubicBezTo>
                <a:cubicBezTo>
                  <a:pt x="20676" y="15133"/>
                  <a:pt x="21084" y="14050"/>
                  <a:pt x="21497" y="12970"/>
                </a:cubicBezTo>
                <a:cubicBezTo>
                  <a:pt x="21566" y="12790"/>
                  <a:pt x="21541" y="12697"/>
                  <a:pt x="21361" y="12600"/>
                </a:cubicBezTo>
                <a:cubicBezTo>
                  <a:pt x="20812" y="12303"/>
                  <a:pt x="20278" y="11982"/>
                  <a:pt x="19736" y="11674"/>
                </a:cubicBezTo>
                <a:cubicBezTo>
                  <a:pt x="19535" y="11559"/>
                  <a:pt x="19439" y="11431"/>
                  <a:pt x="19468" y="11163"/>
                </a:cubicBezTo>
                <a:cubicBezTo>
                  <a:pt x="19519" y="10701"/>
                  <a:pt x="19493" y="10230"/>
                  <a:pt x="19416" y="9768"/>
                </a:cubicBezTo>
                <a:cubicBezTo>
                  <a:pt x="19381" y="9559"/>
                  <a:pt x="19443" y="9442"/>
                  <a:pt x="19620" y="9328"/>
                </a:cubicBezTo>
                <a:cubicBezTo>
                  <a:pt x="20166" y="8978"/>
                  <a:pt x="20694" y="8603"/>
                  <a:pt x="21240" y="8252"/>
                </a:cubicBezTo>
                <a:cubicBezTo>
                  <a:pt x="21393" y="8154"/>
                  <a:pt x="21411" y="8075"/>
                  <a:pt x="21336" y="7912"/>
                </a:cubicBezTo>
                <a:cubicBezTo>
                  <a:pt x="20846" y="6851"/>
                  <a:pt x="20362" y="5788"/>
                  <a:pt x="19892" y="4718"/>
                </a:cubicBezTo>
                <a:cubicBezTo>
                  <a:pt x="19806" y="4523"/>
                  <a:pt x="19717" y="4523"/>
                  <a:pt x="19541" y="4574"/>
                </a:cubicBezTo>
                <a:cubicBezTo>
                  <a:pt x="18917" y="4751"/>
                  <a:pt x="18286" y="4905"/>
                  <a:pt x="17662" y="5080"/>
                </a:cubicBezTo>
                <a:cubicBezTo>
                  <a:pt x="17490" y="5129"/>
                  <a:pt x="17378" y="5103"/>
                  <a:pt x="17261" y="4959"/>
                </a:cubicBezTo>
                <a:cubicBezTo>
                  <a:pt x="16959" y="4585"/>
                  <a:pt x="16599" y="4263"/>
                  <a:pt x="16213" y="3983"/>
                </a:cubicBezTo>
                <a:cubicBezTo>
                  <a:pt x="16001" y="3828"/>
                  <a:pt x="15960" y="3672"/>
                  <a:pt x="16008" y="3442"/>
                </a:cubicBezTo>
                <a:cubicBezTo>
                  <a:pt x="16135" y="2831"/>
                  <a:pt x="16245" y="2217"/>
                  <a:pt x="16383" y="1609"/>
                </a:cubicBezTo>
                <a:cubicBezTo>
                  <a:pt x="16428" y="1413"/>
                  <a:pt x="16387" y="1327"/>
                  <a:pt x="16201" y="1258"/>
                </a:cubicBezTo>
                <a:cubicBezTo>
                  <a:pt x="15118" y="858"/>
                  <a:pt x="14036" y="450"/>
                  <a:pt x="12956" y="36"/>
                </a:cubicBezTo>
                <a:cubicBezTo>
                  <a:pt x="12911" y="19"/>
                  <a:pt x="12873" y="7"/>
                  <a:pt x="12837" y="2"/>
                </a:cubicBezTo>
                <a:close/>
                <a:moveTo>
                  <a:pt x="10766" y="5818"/>
                </a:moveTo>
                <a:cubicBezTo>
                  <a:pt x="13503" y="5818"/>
                  <a:pt x="15722" y="8039"/>
                  <a:pt x="15722" y="10778"/>
                </a:cubicBezTo>
                <a:cubicBezTo>
                  <a:pt x="15722" y="13517"/>
                  <a:pt x="13503" y="15738"/>
                  <a:pt x="10766" y="15738"/>
                </a:cubicBezTo>
                <a:cubicBezTo>
                  <a:pt x="8030" y="15738"/>
                  <a:pt x="5810" y="13517"/>
                  <a:pt x="5810" y="10778"/>
                </a:cubicBezTo>
                <a:cubicBezTo>
                  <a:pt x="5810" y="8039"/>
                  <a:pt x="8030" y="5818"/>
                  <a:pt x="10766" y="5818"/>
                </a:cubicBezTo>
                <a:close/>
              </a:path>
            </a:pathLst>
          </a:custGeom>
          <a:solidFill>
            <a:schemeClr val="tx1">
              <a:lumMod val="10000"/>
              <a:lumOff val="90000"/>
            </a:schemeClr>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17" name="Фигура"/>
          <p:cNvSpPr/>
          <p:nvPr>
            <p:custDataLst>
              <p:tags r:id="rId20"/>
            </p:custDataLst>
          </p:nvPr>
        </p:nvSpPr>
        <p:spPr>
          <a:xfrm>
            <a:off x="3454011" y="2629660"/>
            <a:ext cx="1100224" cy="1100209"/>
          </a:xfrm>
          <a:custGeom>
            <a:cxnLst>
              <a:cxn ang="0">
                <a:pos x="wd2" y="hd2"/>
              </a:cxn>
              <a:cxn ang="5400000">
                <a:pos x="wd2" y="hd2"/>
              </a:cxn>
              <a:cxn ang="10800000">
                <a:pos x="wd2" y="hd2"/>
              </a:cxn>
              <a:cxn ang="16200000">
                <a:pos x="wd2" y="hd2"/>
              </a:cxn>
            </a:cxnLst>
            <a:rect l="0" t="0" r="r" b="b"/>
            <a:pathLst>
              <a:path w="19679" h="20595" extrusionOk="0">
                <a:moveTo>
                  <a:pt x="9840" y="0"/>
                </a:moveTo>
                <a:cubicBezTo>
                  <a:pt x="7322" y="0"/>
                  <a:pt x="4803" y="1005"/>
                  <a:pt x="2881" y="3016"/>
                </a:cubicBezTo>
                <a:cubicBezTo>
                  <a:pt x="-961" y="7037"/>
                  <a:pt x="-961" y="13557"/>
                  <a:pt x="2881" y="17579"/>
                </a:cubicBezTo>
                <a:cubicBezTo>
                  <a:pt x="6724" y="21600"/>
                  <a:pt x="12954" y="21600"/>
                  <a:pt x="16797" y="17579"/>
                </a:cubicBezTo>
                <a:cubicBezTo>
                  <a:pt x="20639" y="13557"/>
                  <a:pt x="20639" y="7037"/>
                  <a:pt x="16797" y="3016"/>
                </a:cubicBezTo>
                <a:cubicBezTo>
                  <a:pt x="14875" y="1005"/>
                  <a:pt x="12358" y="0"/>
                  <a:pt x="9840" y="0"/>
                </a:cubicBezTo>
                <a:close/>
                <a:moveTo>
                  <a:pt x="9840" y="1933"/>
                </a:moveTo>
                <a:cubicBezTo>
                  <a:pt x="11885" y="1933"/>
                  <a:pt x="13929" y="2751"/>
                  <a:pt x="15489" y="4384"/>
                </a:cubicBezTo>
                <a:cubicBezTo>
                  <a:pt x="18610" y="7650"/>
                  <a:pt x="18610" y="12945"/>
                  <a:pt x="15489" y="16210"/>
                </a:cubicBezTo>
                <a:cubicBezTo>
                  <a:pt x="12369" y="19476"/>
                  <a:pt x="7309" y="19476"/>
                  <a:pt x="4189" y="16210"/>
                </a:cubicBezTo>
                <a:cubicBezTo>
                  <a:pt x="1068" y="12945"/>
                  <a:pt x="1068" y="7650"/>
                  <a:pt x="4189" y="4384"/>
                </a:cubicBezTo>
                <a:cubicBezTo>
                  <a:pt x="5749" y="2751"/>
                  <a:pt x="7795" y="1933"/>
                  <a:pt x="9840" y="1933"/>
                </a:cubicBezTo>
                <a:close/>
              </a:path>
            </a:pathLst>
          </a:custGeom>
          <a:solidFill>
            <a:schemeClr val="accent1">
              <a:lumMod val="50000"/>
              <a:alpha val="9954"/>
            </a:schemeClr>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18" name="Кружок"/>
          <p:cNvSpPr/>
          <p:nvPr>
            <p:custDataLst>
              <p:tags r:id="rId21"/>
            </p:custDataLst>
          </p:nvPr>
        </p:nvSpPr>
        <p:spPr>
          <a:xfrm>
            <a:off x="3711713" y="2887362"/>
            <a:ext cx="584779" cy="584777"/>
          </a:xfrm>
          <a:prstGeom prst="ellipse">
            <a:avLst/>
          </a:prstGeom>
          <a:solidFill>
            <a:schemeClr val="accent1"/>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19" name="Шестеренка"/>
          <p:cNvSpPr/>
          <p:nvPr>
            <p:custDataLst>
              <p:tags r:id="rId22"/>
            </p:custDataLst>
          </p:nvPr>
        </p:nvSpPr>
        <p:spPr>
          <a:xfrm rot="2249932">
            <a:off x="5329757" y="3180142"/>
            <a:ext cx="1566348" cy="1566651"/>
          </a:xfrm>
          <a:custGeom>
            <a:cxnLst>
              <a:cxn ang="0">
                <a:pos x="wd2" y="hd2"/>
              </a:cxn>
              <a:cxn ang="5400000">
                <a:pos x="wd2" y="hd2"/>
              </a:cxn>
              <a:cxn ang="10800000">
                <a:pos x="wd2" y="hd2"/>
              </a:cxn>
              <a:cxn ang="16200000">
                <a:pos x="wd2" y="hd2"/>
              </a:cxn>
            </a:cxnLst>
            <a:rect l="0" t="0" r="r" b="b"/>
            <a:pathLst>
              <a:path w="21532" h="21555" extrusionOk="0">
                <a:moveTo>
                  <a:pt x="12837" y="2"/>
                </a:moveTo>
                <a:cubicBezTo>
                  <a:pt x="12731" y="-11"/>
                  <a:pt x="12661" y="38"/>
                  <a:pt x="12588" y="172"/>
                </a:cubicBezTo>
                <a:cubicBezTo>
                  <a:pt x="12292" y="721"/>
                  <a:pt x="11969" y="1258"/>
                  <a:pt x="11661" y="1801"/>
                </a:cubicBezTo>
                <a:cubicBezTo>
                  <a:pt x="11547" y="2001"/>
                  <a:pt x="11418" y="2099"/>
                  <a:pt x="11153" y="2073"/>
                </a:cubicBezTo>
                <a:cubicBezTo>
                  <a:pt x="10691" y="2028"/>
                  <a:pt x="10220" y="2032"/>
                  <a:pt x="9759" y="2112"/>
                </a:cubicBezTo>
                <a:cubicBezTo>
                  <a:pt x="9550" y="2148"/>
                  <a:pt x="9432" y="2095"/>
                  <a:pt x="9318" y="1917"/>
                </a:cubicBezTo>
                <a:cubicBezTo>
                  <a:pt x="8969" y="1370"/>
                  <a:pt x="8594" y="841"/>
                  <a:pt x="8243" y="295"/>
                </a:cubicBezTo>
                <a:cubicBezTo>
                  <a:pt x="8145" y="142"/>
                  <a:pt x="8068" y="122"/>
                  <a:pt x="7905" y="198"/>
                </a:cubicBezTo>
                <a:cubicBezTo>
                  <a:pt x="6845" y="688"/>
                  <a:pt x="5781" y="1174"/>
                  <a:pt x="4712" y="1644"/>
                </a:cubicBezTo>
                <a:cubicBezTo>
                  <a:pt x="4517" y="1730"/>
                  <a:pt x="4517" y="1820"/>
                  <a:pt x="4567" y="1996"/>
                </a:cubicBezTo>
                <a:cubicBezTo>
                  <a:pt x="4742" y="2608"/>
                  <a:pt x="4890" y="3227"/>
                  <a:pt x="5065" y="3839"/>
                </a:cubicBezTo>
                <a:cubicBezTo>
                  <a:pt x="5122" y="4038"/>
                  <a:pt x="5098" y="4170"/>
                  <a:pt x="4932" y="4306"/>
                </a:cubicBezTo>
                <a:cubicBezTo>
                  <a:pt x="4561" y="4610"/>
                  <a:pt x="4227" y="4959"/>
                  <a:pt x="3950" y="5348"/>
                </a:cubicBezTo>
                <a:cubicBezTo>
                  <a:pt x="3802" y="5555"/>
                  <a:pt x="3648" y="5573"/>
                  <a:pt x="3439" y="5530"/>
                </a:cubicBezTo>
                <a:cubicBezTo>
                  <a:pt x="2827" y="5405"/>
                  <a:pt x="2213" y="5295"/>
                  <a:pt x="1605" y="5156"/>
                </a:cubicBezTo>
                <a:cubicBezTo>
                  <a:pt x="1409" y="5111"/>
                  <a:pt x="1325" y="5153"/>
                  <a:pt x="1257" y="5338"/>
                </a:cubicBezTo>
                <a:cubicBezTo>
                  <a:pt x="856" y="6423"/>
                  <a:pt x="449" y="7506"/>
                  <a:pt x="35" y="8586"/>
                </a:cubicBezTo>
                <a:cubicBezTo>
                  <a:pt x="-34" y="8767"/>
                  <a:pt x="-6" y="8857"/>
                  <a:pt x="173" y="8954"/>
                </a:cubicBezTo>
                <a:cubicBezTo>
                  <a:pt x="722" y="9251"/>
                  <a:pt x="1256" y="9574"/>
                  <a:pt x="1798" y="9882"/>
                </a:cubicBezTo>
                <a:cubicBezTo>
                  <a:pt x="2001" y="9997"/>
                  <a:pt x="2093" y="10127"/>
                  <a:pt x="2064" y="10392"/>
                </a:cubicBezTo>
                <a:cubicBezTo>
                  <a:pt x="2014" y="10855"/>
                  <a:pt x="2039" y="11326"/>
                  <a:pt x="2116" y="11788"/>
                </a:cubicBezTo>
                <a:cubicBezTo>
                  <a:pt x="2151" y="11998"/>
                  <a:pt x="2089" y="12115"/>
                  <a:pt x="1913" y="12228"/>
                </a:cubicBezTo>
                <a:cubicBezTo>
                  <a:pt x="1367" y="12578"/>
                  <a:pt x="837" y="12953"/>
                  <a:pt x="291" y="13303"/>
                </a:cubicBezTo>
                <a:cubicBezTo>
                  <a:pt x="136" y="13403"/>
                  <a:pt x="124" y="13482"/>
                  <a:pt x="199" y="13643"/>
                </a:cubicBezTo>
                <a:cubicBezTo>
                  <a:pt x="688" y="14705"/>
                  <a:pt x="1172" y="15768"/>
                  <a:pt x="1642" y="16837"/>
                </a:cubicBezTo>
                <a:cubicBezTo>
                  <a:pt x="1728" y="17034"/>
                  <a:pt x="1818" y="17032"/>
                  <a:pt x="1994" y="16982"/>
                </a:cubicBezTo>
                <a:cubicBezTo>
                  <a:pt x="2605" y="16807"/>
                  <a:pt x="3223" y="16651"/>
                  <a:pt x="3839" y="16489"/>
                </a:cubicBezTo>
                <a:cubicBezTo>
                  <a:pt x="3930" y="16465"/>
                  <a:pt x="4023" y="16451"/>
                  <a:pt x="4118" y="16432"/>
                </a:cubicBezTo>
                <a:cubicBezTo>
                  <a:pt x="4164" y="16485"/>
                  <a:pt x="4202" y="16532"/>
                  <a:pt x="4241" y="16576"/>
                </a:cubicBezTo>
                <a:cubicBezTo>
                  <a:pt x="4568" y="16944"/>
                  <a:pt x="4922" y="17287"/>
                  <a:pt x="5319" y="17573"/>
                </a:cubicBezTo>
                <a:cubicBezTo>
                  <a:pt x="5534" y="17728"/>
                  <a:pt x="5572" y="17885"/>
                  <a:pt x="5524" y="18114"/>
                </a:cubicBezTo>
                <a:cubicBezTo>
                  <a:pt x="5398" y="18725"/>
                  <a:pt x="5287" y="19339"/>
                  <a:pt x="5149" y="19947"/>
                </a:cubicBezTo>
                <a:cubicBezTo>
                  <a:pt x="5105" y="20142"/>
                  <a:pt x="5145" y="20229"/>
                  <a:pt x="5331" y="20297"/>
                </a:cubicBezTo>
                <a:cubicBezTo>
                  <a:pt x="6415" y="20698"/>
                  <a:pt x="7497" y="21106"/>
                  <a:pt x="8576" y="21520"/>
                </a:cubicBezTo>
                <a:cubicBezTo>
                  <a:pt x="8757" y="21589"/>
                  <a:pt x="8847" y="21563"/>
                  <a:pt x="8944" y="21383"/>
                </a:cubicBezTo>
                <a:cubicBezTo>
                  <a:pt x="9241" y="20834"/>
                  <a:pt x="9562" y="20299"/>
                  <a:pt x="9871" y="19757"/>
                </a:cubicBezTo>
                <a:cubicBezTo>
                  <a:pt x="9985" y="19558"/>
                  <a:pt x="10110" y="19452"/>
                  <a:pt x="10378" y="19481"/>
                </a:cubicBezTo>
                <a:cubicBezTo>
                  <a:pt x="10828" y="19528"/>
                  <a:pt x="11291" y="19534"/>
                  <a:pt x="11737" y="19445"/>
                </a:cubicBezTo>
                <a:cubicBezTo>
                  <a:pt x="12009" y="19391"/>
                  <a:pt x="12126" y="19505"/>
                  <a:pt x="12252" y="19698"/>
                </a:cubicBezTo>
                <a:cubicBezTo>
                  <a:pt x="12593" y="20221"/>
                  <a:pt x="12952" y="20733"/>
                  <a:pt x="13290" y="21259"/>
                </a:cubicBezTo>
                <a:cubicBezTo>
                  <a:pt x="13387" y="21411"/>
                  <a:pt x="13463" y="21432"/>
                  <a:pt x="13628" y="21356"/>
                </a:cubicBezTo>
                <a:cubicBezTo>
                  <a:pt x="14687" y="20866"/>
                  <a:pt x="15750" y="20382"/>
                  <a:pt x="16819" y="19912"/>
                </a:cubicBezTo>
                <a:cubicBezTo>
                  <a:pt x="17012" y="19827"/>
                  <a:pt x="17018" y="19738"/>
                  <a:pt x="16967" y="19560"/>
                </a:cubicBezTo>
                <a:cubicBezTo>
                  <a:pt x="16791" y="18948"/>
                  <a:pt x="16644" y="18329"/>
                  <a:pt x="16469" y="17716"/>
                </a:cubicBezTo>
                <a:cubicBezTo>
                  <a:pt x="16412" y="17519"/>
                  <a:pt x="16433" y="17386"/>
                  <a:pt x="16600" y="17250"/>
                </a:cubicBezTo>
                <a:cubicBezTo>
                  <a:pt x="16971" y="16946"/>
                  <a:pt x="17305" y="16598"/>
                  <a:pt x="17584" y="16209"/>
                </a:cubicBezTo>
                <a:cubicBezTo>
                  <a:pt x="17730" y="16006"/>
                  <a:pt x="17880" y="15980"/>
                  <a:pt x="18092" y="16024"/>
                </a:cubicBezTo>
                <a:cubicBezTo>
                  <a:pt x="18703" y="16151"/>
                  <a:pt x="19318" y="16260"/>
                  <a:pt x="19926" y="16398"/>
                </a:cubicBezTo>
                <a:cubicBezTo>
                  <a:pt x="20121" y="16442"/>
                  <a:pt x="20207" y="16404"/>
                  <a:pt x="20276" y="16218"/>
                </a:cubicBezTo>
                <a:cubicBezTo>
                  <a:pt x="20676" y="15133"/>
                  <a:pt x="21084" y="14050"/>
                  <a:pt x="21497" y="12970"/>
                </a:cubicBezTo>
                <a:cubicBezTo>
                  <a:pt x="21566" y="12790"/>
                  <a:pt x="21541" y="12697"/>
                  <a:pt x="21361" y="12600"/>
                </a:cubicBezTo>
                <a:cubicBezTo>
                  <a:pt x="20812" y="12303"/>
                  <a:pt x="20278" y="11982"/>
                  <a:pt x="19736" y="11674"/>
                </a:cubicBezTo>
                <a:cubicBezTo>
                  <a:pt x="19535" y="11559"/>
                  <a:pt x="19439" y="11431"/>
                  <a:pt x="19468" y="11163"/>
                </a:cubicBezTo>
                <a:cubicBezTo>
                  <a:pt x="19519" y="10701"/>
                  <a:pt x="19493" y="10230"/>
                  <a:pt x="19416" y="9768"/>
                </a:cubicBezTo>
                <a:cubicBezTo>
                  <a:pt x="19381" y="9559"/>
                  <a:pt x="19443" y="9442"/>
                  <a:pt x="19620" y="9328"/>
                </a:cubicBezTo>
                <a:cubicBezTo>
                  <a:pt x="20166" y="8978"/>
                  <a:pt x="20694" y="8603"/>
                  <a:pt x="21240" y="8252"/>
                </a:cubicBezTo>
                <a:cubicBezTo>
                  <a:pt x="21393" y="8154"/>
                  <a:pt x="21411" y="8075"/>
                  <a:pt x="21336" y="7912"/>
                </a:cubicBezTo>
                <a:cubicBezTo>
                  <a:pt x="20846" y="6851"/>
                  <a:pt x="20362" y="5788"/>
                  <a:pt x="19892" y="4718"/>
                </a:cubicBezTo>
                <a:cubicBezTo>
                  <a:pt x="19806" y="4523"/>
                  <a:pt x="19717" y="4523"/>
                  <a:pt x="19541" y="4574"/>
                </a:cubicBezTo>
                <a:cubicBezTo>
                  <a:pt x="18917" y="4751"/>
                  <a:pt x="18286" y="4905"/>
                  <a:pt x="17662" y="5080"/>
                </a:cubicBezTo>
                <a:cubicBezTo>
                  <a:pt x="17490" y="5129"/>
                  <a:pt x="17378" y="5103"/>
                  <a:pt x="17261" y="4959"/>
                </a:cubicBezTo>
                <a:cubicBezTo>
                  <a:pt x="16959" y="4585"/>
                  <a:pt x="16599" y="4263"/>
                  <a:pt x="16213" y="3983"/>
                </a:cubicBezTo>
                <a:cubicBezTo>
                  <a:pt x="16001" y="3828"/>
                  <a:pt x="15960" y="3672"/>
                  <a:pt x="16008" y="3442"/>
                </a:cubicBezTo>
                <a:cubicBezTo>
                  <a:pt x="16135" y="2831"/>
                  <a:pt x="16245" y="2217"/>
                  <a:pt x="16383" y="1609"/>
                </a:cubicBezTo>
                <a:cubicBezTo>
                  <a:pt x="16428" y="1413"/>
                  <a:pt x="16387" y="1327"/>
                  <a:pt x="16201" y="1258"/>
                </a:cubicBezTo>
                <a:cubicBezTo>
                  <a:pt x="15118" y="858"/>
                  <a:pt x="14036" y="450"/>
                  <a:pt x="12956" y="36"/>
                </a:cubicBezTo>
                <a:cubicBezTo>
                  <a:pt x="12911" y="19"/>
                  <a:pt x="12873" y="7"/>
                  <a:pt x="12837" y="2"/>
                </a:cubicBezTo>
                <a:close/>
                <a:moveTo>
                  <a:pt x="10766" y="5818"/>
                </a:moveTo>
                <a:cubicBezTo>
                  <a:pt x="13503" y="5818"/>
                  <a:pt x="15722" y="8039"/>
                  <a:pt x="15722" y="10778"/>
                </a:cubicBezTo>
                <a:cubicBezTo>
                  <a:pt x="15722" y="13517"/>
                  <a:pt x="13503" y="15738"/>
                  <a:pt x="10766" y="15738"/>
                </a:cubicBezTo>
                <a:cubicBezTo>
                  <a:pt x="8030" y="15738"/>
                  <a:pt x="5810" y="13517"/>
                  <a:pt x="5810" y="10778"/>
                </a:cubicBezTo>
                <a:cubicBezTo>
                  <a:pt x="5810" y="8039"/>
                  <a:pt x="8030" y="5818"/>
                  <a:pt x="10766" y="5818"/>
                </a:cubicBezTo>
                <a:close/>
              </a:path>
            </a:pathLst>
          </a:custGeom>
          <a:solidFill>
            <a:schemeClr val="tx1">
              <a:lumMod val="10000"/>
              <a:lumOff val="90000"/>
            </a:schemeClr>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20" name="Фигура"/>
          <p:cNvSpPr/>
          <p:nvPr>
            <p:custDataLst>
              <p:tags r:id="rId23"/>
            </p:custDataLst>
          </p:nvPr>
        </p:nvSpPr>
        <p:spPr>
          <a:xfrm>
            <a:off x="5562838" y="3413365"/>
            <a:ext cx="1100224" cy="1100209"/>
          </a:xfrm>
          <a:custGeom>
            <a:cxnLst>
              <a:cxn ang="0">
                <a:pos x="wd2" y="hd2"/>
              </a:cxn>
              <a:cxn ang="5400000">
                <a:pos x="wd2" y="hd2"/>
              </a:cxn>
              <a:cxn ang="10800000">
                <a:pos x="wd2" y="hd2"/>
              </a:cxn>
              <a:cxn ang="16200000">
                <a:pos x="wd2" y="hd2"/>
              </a:cxn>
            </a:cxnLst>
            <a:rect l="0" t="0" r="r" b="b"/>
            <a:pathLst>
              <a:path w="19679" h="20595" extrusionOk="0">
                <a:moveTo>
                  <a:pt x="9840" y="0"/>
                </a:moveTo>
                <a:cubicBezTo>
                  <a:pt x="7322" y="0"/>
                  <a:pt x="4803" y="1005"/>
                  <a:pt x="2881" y="3016"/>
                </a:cubicBezTo>
                <a:cubicBezTo>
                  <a:pt x="-961" y="7037"/>
                  <a:pt x="-961" y="13557"/>
                  <a:pt x="2881" y="17579"/>
                </a:cubicBezTo>
                <a:cubicBezTo>
                  <a:pt x="6724" y="21600"/>
                  <a:pt x="12954" y="21600"/>
                  <a:pt x="16797" y="17579"/>
                </a:cubicBezTo>
                <a:cubicBezTo>
                  <a:pt x="20639" y="13557"/>
                  <a:pt x="20639" y="7037"/>
                  <a:pt x="16797" y="3016"/>
                </a:cubicBezTo>
                <a:cubicBezTo>
                  <a:pt x="14875" y="1005"/>
                  <a:pt x="12358" y="0"/>
                  <a:pt x="9840" y="0"/>
                </a:cubicBezTo>
                <a:close/>
                <a:moveTo>
                  <a:pt x="9840" y="1933"/>
                </a:moveTo>
                <a:cubicBezTo>
                  <a:pt x="11885" y="1933"/>
                  <a:pt x="13929" y="2751"/>
                  <a:pt x="15489" y="4384"/>
                </a:cubicBezTo>
                <a:cubicBezTo>
                  <a:pt x="18610" y="7650"/>
                  <a:pt x="18610" y="12945"/>
                  <a:pt x="15489" y="16210"/>
                </a:cubicBezTo>
                <a:cubicBezTo>
                  <a:pt x="12369" y="19476"/>
                  <a:pt x="7309" y="19476"/>
                  <a:pt x="4189" y="16210"/>
                </a:cubicBezTo>
                <a:cubicBezTo>
                  <a:pt x="1068" y="12945"/>
                  <a:pt x="1068" y="7650"/>
                  <a:pt x="4189" y="4384"/>
                </a:cubicBezTo>
                <a:cubicBezTo>
                  <a:pt x="5749" y="2751"/>
                  <a:pt x="7795" y="1933"/>
                  <a:pt x="9840" y="1933"/>
                </a:cubicBezTo>
                <a:close/>
              </a:path>
            </a:pathLst>
          </a:custGeom>
          <a:solidFill>
            <a:schemeClr val="accent1">
              <a:lumMod val="50000"/>
              <a:alpha val="9954"/>
            </a:schemeClr>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21" name="Кружок"/>
          <p:cNvSpPr/>
          <p:nvPr>
            <p:custDataLst>
              <p:tags r:id="rId24"/>
            </p:custDataLst>
          </p:nvPr>
        </p:nvSpPr>
        <p:spPr>
          <a:xfrm>
            <a:off x="5820540" y="3671068"/>
            <a:ext cx="584779" cy="584777"/>
          </a:xfrm>
          <a:prstGeom prst="ellipse">
            <a:avLst/>
          </a:prstGeom>
          <a:solidFill>
            <a:schemeClr val="accent1"/>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22" name="Шестеренка"/>
          <p:cNvSpPr/>
          <p:nvPr>
            <p:custDataLst>
              <p:tags r:id="rId25"/>
            </p:custDataLst>
          </p:nvPr>
        </p:nvSpPr>
        <p:spPr>
          <a:xfrm>
            <a:off x="1102867" y="3180142"/>
            <a:ext cx="1566349" cy="1566651"/>
          </a:xfrm>
          <a:custGeom>
            <a:cxnLst>
              <a:cxn ang="0">
                <a:pos x="wd2" y="hd2"/>
              </a:cxn>
              <a:cxn ang="5400000">
                <a:pos x="wd2" y="hd2"/>
              </a:cxn>
              <a:cxn ang="10800000">
                <a:pos x="wd2" y="hd2"/>
              </a:cxn>
              <a:cxn ang="16200000">
                <a:pos x="wd2" y="hd2"/>
              </a:cxn>
            </a:cxnLst>
            <a:rect l="0" t="0" r="r" b="b"/>
            <a:pathLst>
              <a:path w="21532" h="21555" extrusionOk="0">
                <a:moveTo>
                  <a:pt x="12837" y="2"/>
                </a:moveTo>
                <a:cubicBezTo>
                  <a:pt x="12731" y="-11"/>
                  <a:pt x="12661" y="38"/>
                  <a:pt x="12588" y="172"/>
                </a:cubicBezTo>
                <a:cubicBezTo>
                  <a:pt x="12292" y="721"/>
                  <a:pt x="11969" y="1258"/>
                  <a:pt x="11661" y="1801"/>
                </a:cubicBezTo>
                <a:cubicBezTo>
                  <a:pt x="11547" y="2001"/>
                  <a:pt x="11418" y="2099"/>
                  <a:pt x="11153" y="2073"/>
                </a:cubicBezTo>
                <a:cubicBezTo>
                  <a:pt x="10691" y="2028"/>
                  <a:pt x="10220" y="2032"/>
                  <a:pt x="9759" y="2112"/>
                </a:cubicBezTo>
                <a:cubicBezTo>
                  <a:pt x="9550" y="2148"/>
                  <a:pt x="9432" y="2095"/>
                  <a:pt x="9318" y="1917"/>
                </a:cubicBezTo>
                <a:cubicBezTo>
                  <a:pt x="8969" y="1370"/>
                  <a:pt x="8594" y="841"/>
                  <a:pt x="8243" y="295"/>
                </a:cubicBezTo>
                <a:cubicBezTo>
                  <a:pt x="8145" y="142"/>
                  <a:pt x="8068" y="122"/>
                  <a:pt x="7905" y="198"/>
                </a:cubicBezTo>
                <a:cubicBezTo>
                  <a:pt x="6845" y="688"/>
                  <a:pt x="5781" y="1174"/>
                  <a:pt x="4712" y="1644"/>
                </a:cubicBezTo>
                <a:cubicBezTo>
                  <a:pt x="4517" y="1730"/>
                  <a:pt x="4517" y="1820"/>
                  <a:pt x="4567" y="1996"/>
                </a:cubicBezTo>
                <a:cubicBezTo>
                  <a:pt x="4742" y="2608"/>
                  <a:pt x="4890" y="3227"/>
                  <a:pt x="5065" y="3839"/>
                </a:cubicBezTo>
                <a:cubicBezTo>
                  <a:pt x="5122" y="4038"/>
                  <a:pt x="5098" y="4170"/>
                  <a:pt x="4932" y="4306"/>
                </a:cubicBezTo>
                <a:cubicBezTo>
                  <a:pt x="4561" y="4610"/>
                  <a:pt x="4227" y="4959"/>
                  <a:pt x="3950" y="5348"/>
                </a:cubicBezTo>
                <a:cubicBezTo>
                  <a:pt x="3802" y="5555"/>
                  <a:pt x="3648" y="5573"/>
                  <a:pt x="3439" y="5530"/>
                </a:cubicBezTo>
                <a:cubicBezTo>
                  <a:pt x="2827" y="5405"/>
                  <a:pt x="2213" y="5295"/>
                  <a:pt x="1605" y="5156"/>
                </a:cubicBezTo>
                <a:cubicBezTo>
                  <a:pt x="1409" y="5111"/>
                  <a:pt x="1325" y="5153"/>
                  <a:pt x="1257" y="5338"/>
                </a:cubicBezTo>
                <a:cubicBezTo>
                  <a:pt x="856" y="6423"/>
                  <a:pt x="449" y="7506"/>
                  <a:pt x="35" y="8586"/>
                </a:cubicBezTo>
                <a:cubicBezTo>
                  <a:pt x="-34" y="8767"/>
                  <a:pt x="-6" y="8857"/>
                  <a:pt x="173" y="8954"/>
                </a:cubicBezTo>
                <a:cubicBezTo>
                  <a:pt x="722" y="9251"/>
                  <a:pt x="1256" y="9574"/>
                  <a:pt x="1798" y="9882"/>
                </a:cubicBezTo>
                <a:cubicBezTo>
                  <a:pt x="2001" y="9997"/>
                  <a:pt x="2093" y="10127"/>
                  <a:pt x="2064" y="10392"/>
                </a:cubicBezTo>
                <a:cubicBezTo>
                  <a:pt x="2014" y="10855"/>
                  <a:pt x="2039" y="11326"/>
                  <a:pt x="2116" y="11788"/>
                </a:cubicBezTo>
                <a:cubicBezTo>
                  <a:pt x="2151" y="11998"/>
                  <a:pt x="2089" y="12115"/>
                  <a:pt x="1913" y="12228"/>
                </a:cubicBezTo>
                <a:cubicBezTo>
                  <a:pt x="1367" y="12578"/>
                  <a:pt x="837" y="12953"/>
                  <a:pt x="291" y="13303"/>
                </a:cubicBezTo>
                <a:cubicBezTo>
                  <a:pt x="136" y="13403"/>
                  <a:pt x="124" y="13482"/>
                  <a:pt x="199" y="13643"/>
                </a:cubicBezTo>
                <a:cubicBezTo>
                  <a:pt x="688" y="14705"/>
                  <a:pt x="1172" y="15768"/>
                  <a:pt x="1642" y="16837"/>
                </a:cubicBezTo>
                <a:cubicBezTo>
                  <a:pt x="1728" y="17034"/>
                  <a:pt x="1818" y="17032"/>
                  <a:pt x="1994" y="16982"/>
                </a:cubicBezTo>
                <a:cubicBezTo>
                  <a:pt x="2605" y="16807"/>
                  <a:pt x="3223" y="16651"/>
                  <a:pt x="3839" y="16489"/>
                </a:cubicBezTo>
                <a:cubicBezTo>
                  <a:pt x="3930" y="16465"/>
                  <a:pt x="4023" y="16451"/>
                  <a:pt x="4118" y="16432"/>
                </a:cubicBezTo>
                <a:cubicBezTo>
                  <a:pt x="4164" y="16485"/>
                  <a:pt x="4202" y="16532"/>
                  <a:pt x="4241" y="16576"/>
                </a:cubicBezTo>
                <a:cubicBezTo>
                  <a:pt x="4568" y="16944"/>
                  <a:pt x="4922" y="17287"/>
                  <a:pt x="5319" y="17573"/>
                </a:cubicBezTo>
                <a:cubicBezTo>
                  <a:pt x="5534" y="17728"/>
                  <a:pt x="5572" y="17885"/>
                  <a:pt x="5524" y="18114"/>
                </a:cubicBezTo>
                <a:cubicBezTo>
                  <a:pt x="5398" y="18725"/>
                  <a:pt x="5287" y="19339"/>
                  <a:pt x="5149" y="19947"/>
                </a:cubicBezTo>
                <a:cubicBezTo>
                  <a:pt x="5105" y="20142"/>
                  <a:pt x="5145" y="20229"/>
                  <a:pt x="5331" y="20297"/>
                </a:cubicBezTo>
                <a:cubicBezTo>
                  <a:pt x="6415" y="20698"/>
                  <a:pt x="7497" y="21106"/>
                  <a:pt x="8576" y="21520"/>
                </a:cubicBezTo>
                <a:cubicBezTo>
                  <a:pt x="8757" y="21589"/>
                  <a:pt x="8847" y="21563"/>
                  <a:pt x="8944" y="21383"/>
                </a:cubicBezTo>
                <a:cubicBezTo>
                  <a:pt x="9241" y="20834"/>
                  <a:pt x="9562" y="20299"/>
                  <a:pt x="9871" y="19757"/>
                </a:cubicBezTo>
                <a:cubicBezTo>
                  <a:pt x="9985" y="19558"/>
                  <a:pt x="10110" y="19452"/>
                  <a:pt x="10378" y="19481"/>
                </a:cubicBezTo>
                <a:cubicBezTo>
                  <a:pt x="10828" y="19528"/>
                  <a:pt x="11291" y="19534"/>
                  <a:pt x="11737" y="19445"/>
                </a:cubicBezTo>
                <a:cubicBezTo>
                  <a:pt x="12009" y="19391"/>
                  <a:pt x="12126" y="19505"/>
                  <a:pt x="12252" y="19698"/>
                </a:cubicBezTo>
                <a:cubicBezTo>
                  <a:pt x="12593" y="20221"/>
                  <a:pt x="12952" y="20733"/>
                  <a:pt x="13290" y="21259"/>
                </a:cubicBezTo>
                <a:cubicBezTo>
                  <a:pt x="13387" y="21411"/>
                  <a:pt x="13463" y="21432"/>
                  <a:pt x="13628" y="21356"/>
                </a:cubicBezTo>
                <a:cubicBezTo>
                  <a:pt x="14687" y="20866"/>
                  <a:pt x="15750" y="20382"/>
                  <a:pt x="16819" y="19912"/>
                </a:cubicBezTo>
                <a:cubicBezTo>
                  <a:pt x="17012" y="19827"/>
                  <a:pt x="17018" y="19738"/>
                  <a:pt x="16967" y="19560"/>
                </a:cubicBezTo>
                <a:cubicBezTo>
                  <a:pt x="16791" y="18948"/>
                  <a:pt x="16644" y="18329"/>
                  <a:pt x="16469" y="17716"/>
                </a:cubicBezTo>
                <a:cubicBezTo>
                  <a:pt x="16412" y="17519"/>
                  <a:pt x="16433" y="17386"/>
                  <a:pt x="16600" y="17250"/>
                </a:cubicBezTo>
                <a:cubicBezTo>
                  <a:pt x="16971" y="16946"/>
                  <a:pt x="17305" y="16598"/>
                  <a:pt x="17584" y="16209"/>
                </a:cubicBezTo>
                <a:cubicBezTo>
                  <a:pt x="17730" y="16006"/>
                  <a:pt x="17880" y="15980"/>
                  <a:pt x="18092" y="16024"/>
                </a:cubicBezTo>
                <a:cubicBezTo>
                  <a:pt x="18703" y="16151"/>
                  <a:pt x="19318" y="16260"/>
                  <a:pt x="19926" y="16398"/>
                </a:cubicBezTo>
                <a:cubicBezTo>
                  <a:pt x="20121" y="16442"/>
                  <a:pt x="20207" y="16404"/>
                  <a:pt x="20276" y="16218"/>
                </a:cubicBezTo>
                <a:cubicBezTo>
                  <a:pt x="20676" y="15133"/>
                  <a:pt x="21084" y="14050"/>
                  <a:pt x="21497" y="12970"/>
                </a:cubicBezTo>
                <a:cubicBezTo>
                  <a:pt x="21566" y="12790"/>
                  <a:pt x="21541" y="12697"/>
                  <a:pt x="21361" y="12600"/>
                </a:cubicBezTo>
                <a:cubicBezTo>
                  <a:pt x="20812" y="12303"/>
                  <a:pt x="20278" y="11982"/>
                  <a:pt x="19736" y="11674"/>
                </a:cubicBezTo>
                <a:cubicBezTo>
                  <a:pt x="19535" y="11559"/>
                  <a:pt x="19439" y="11431"/>
                  <a:pt x="19468" y="11163"/>
                </a:cubicBezTo>
                <a:cubicBezTo>
                  <a:pt x="19519" y="10701"/>
                  <a:pt x="19493" y="10230"/>
                  <a:pt x="19416" y="9768"/>
                </a:cubicBezTo>
                <a:cubicBezTo>
                  <a:pt x="19381" y="9559"/>
                  <a:pt x="19443" y="9442"/>
                  <a:pt x="19620" y="9328"/>
                </a:cubicBezTo>
                <a:cubicBezTo>
                  <a:pt x="20166" y="8978"/>
                  <a:pt x="20694" y="8603"/>
                  <a:pt x="21240" y="8252"/>
                </a:cubicBezTo>
                <a:cubicBezTo>
                  <a:pt x="21393" y="8154"/>
                  <a:pt x="21411" y="8075"/>
                  <a:pt x="21336" y="7912"/>
                </a:cubicBezTo>
                <a:cubicBezTo>
                  <a:pt x="20846" y="6851"/>
                  <a:pt x="20362" y="5788"/>
                  <a:pt x="19892" y="4718"/>
                </a:cubicBezTo>
                <a:cubicBezTo>
                  <a:pt x="19806" y="4523"/>
                  <a:pt x="19717" y="4523"/>
                  <a:pt x="19541" y="4574"/>
                </a:cubicBezTo>
                <a:cubicBezTo>
                  <a:pt x="18917" y="4751"/>
                  <a:pt x="18286" y="4905"/>
                  <a:pt x="17662" y="5080"/>
                </a:cubicBezTo>
                <a:cubicBezTo>
                  <a:pt x="17490" y="5129"/>
                  <a:pt x="17378" y="5103"/>
                  <a:pt x="17261" y="4959"/>
                </a:cubicBezTo>
                <a:cubicBezTo>
                  <a:pt x="16959" y="4585"/>
                  <a:pt x="16599" y="4263"/>
                  <a:pt x="16213" y="3983"/>
                </a:cubicBezTo>
                <a:cubicBezTo>
                  <a:pt x="16001" y="3828"/>
                  <a:pt x="15960" y="3672"/>
                  <a:pt x="16008" y="3442"/>
                </a:cubicBezTo>
                <a:cubicBezTo>
                  <a:pt x="16135" y="2831"/>
                  <a:pt x="16245" y="2217"/>
                  <a:pt x="16383" y="1609"/>
                </a:cubicBezTo>
                <a:cubicBezTo>
                  <a:pt x="16428" y="1413"/>
                  <a:pt x="16387" y="1327"/>
                  <a:pt x="16201" y="1258"/>
                </a:cubicBezTo>
                <a:cubicBezTo>
                  <a:pt x="15118" y="858"/>
                  <a:pt x="14036" y="450"/>
                  <a:pt x="12956" y="36"/>
                </a:cubicBezTo>
                <a:cubicBezTo>
                  <a:pt x="12911" y="19"/>
                  <a:pt x="12873" y="7"/>
                  <a:pt x="12837" y="2"/>
                </a:cubicBezTo>
                <a:close/>
                <a:moveTo>
                  <a:pt x="10766" y="5818"/>
                </a:moveTo>
                <a:cubicBezTo>
                  <a:pt x="13503" y="5818"/>
                  <a:pt x="15722" y="8039"/>
                  <a:pt x="15722" y="10778"/>
                </a:cubicBezTo>
                <a:cubicBezTo>
                  <a:pt x="15722" y="13517"/>
                  <a:pt x="13503" y="15738"/>
                  <a:pt x="10766" y="15738"/>
                </a:cubicBezTo>
                <a:cubicBezTo>
                  <a:pt x="8030" y="15738"/>
                  <a:pt x="5810" y="13517"/>
                  <a:pt x="5810" y="10778"/>
                </a:cubicBezTo>
                <a:cubicBezTo>
                  <a:pt x="5810" y="8039"/>
                  <a:pt x="8030" y="5818"/>
                  <a:pt x="10766" y="5818"/>
                </a:cubicBezTo>
                <a:close/>
              </a:path>
            </a:pathLst>
          </a:custGeom>
          <a:solidFill>
            <a:schemeClr val="tx1">
              <a:lumMod val="10000"/>
              <a:lumOff val="90000"/>
            </a:schemeClr>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23" name="Фигура"/>
          <p:cNvSpPr/>
          <p:nvPr>
            <p:custDataLst>
              <p:tags r:id="rId26"/>
            </p:custDataLst>
          </p:nvPr>
        </p:nvSpPr>
        <p:spPr>
          <a:xfrm>
            <a:off x="1335948" y="3413365"/>
            <a:ext cx="1100224" cy="1100209"/>
          </a:xfrm>
          <a:custGeom>
            <a:cxnLst>
              <a:cxn ang="0">
                <a:pos x="wd2" y="hd2"/>
              </a:cxn>
              <a:cxn ang="5400000">
                <a:pos x="wd2" y="hd2"/>
              </a:cxn>
              <a:cxn ang="10800000">
                <a:pos x="wd2" y="hd2"/>
              </a:cxn>
              <a:cxn ang="16200000">
                <a:pos x="wd2" y="hd2"/>
              </a:cxn>
            </a:cxnLst>
            <a:rect l="0" t="0" r="r" b="b"/>
            <a:pathLst>
              <a:path w="19679" h="20595" extrusionOk="0">
                <a:moveTo>
                  <a:pt x="9840" y="0"/>
                </a:moveTo>
                <a:cubicBezTo>
                  <a:pt x="7322" y="0"/>
                  <a:pt x="4803" y="1005"/>
                  <a:pt x="2881" y="3016"/>
                </a:cubicBezTo>
                <a:cubicBezTo>
                  <a:pt x="-961" y="7037"/>
                  <a:pt x="-961" y="13557"/>
                  <a:pt x="2881" y="17579"/>
                </a:cubicBezTo>
                <a:cubicBezTo>
                  <a:pt x="6724" y="21600"/>
                  <a:pt x="12954" y="21600"/>
                  <a:pt x="16797" y="17579"/>
                </a:cubicBezTo>
                <a:cubicBezTo>
                  <a:pt x="20639" y="13557"/>
                  <a:pt x="20639" y="7037"/>
                  <a:pt x="16797" y="3016"/>
                </a:cubicBezTo>
                <a:cubicBezTo>
                  <a:pt x="14875" y="1005"/>
                  <a:pt x="12358" y="0"/>
                  <a:pt x="9840" y="0"/>
                </a:cubicBezTo>
                <a:close/>
                <a:moveTo>
                  <a:pt x="9840" y="1933"/>
                </a:moveTo>
                <a:cubicBezTo>
                  <a:pt x="11885" y="1933"/>
                  <a:pt x="13929" y="2751"/>
                  <a:pt x="15489" y="4384"/>
                </a:cubicBezTo>
                <a:cubicBezTo>
                  <a:pt x="18610" y="7650"/>
                  <a:pt x="18610" y="12945"/>
                  <a:pt x="15489" y="16210"/>
                </a:cubicBezTo>
                <a:cubicBezTo>
                  <a:pt x="12369" y="19476"/>
                  <a:pt x="7309" y="19476"/>
                  <a:pt x="4189" y="16210"/>
                </a:cubicBezTo>
                <a:cubicBezTo>
                  <a:pt x="1068" y="12945"/>
                  <a:pt x="1068" y="7650"/>
                  <a:pt x="4189" y="4384"/>
                </a:cubicBezTo>
                <a:cubicBezTo>
                  <a:pt x="5749" y="2751"/>
                  <a:pt x="7795" y="1933"/>
                  <a:pt x="9840" y="1933"/>
                </a:cubicBezTo>
                <a:close/>
              </a:path>
            </a:pathLst>
          </a:custGeom>
          <a:solidFill>
            <a:schemeClr val="accent1">
              <a:lumMod val="50000"/>
              <a:alpha val="9954"/>
            </a:schemeClr>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24" name="Кружок"/>
          <p:cNvSpPr/>
          <p:nvPr>
            <p:custDataLst>
              <p:tags r:id="rId27"/>
            </p:custDataLst>
          </p:nvPr>
        </p:nvSpPr>
        <p:spPr>
          <a:xfrm>
            <a:off x="1593650" y="3671068"/>
            <a:ext cx="584779" cy="584777"/>
          </a:xfrm>
          <a:prstGeom prst="ellipse">
            <a:avLst/>
          </a:prstGeom>
          <a:solidFill>
            <a:schemeClr val="accent1"/>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25" name="圆角矩形 6"/>
          <p:cNvSpPr/>
          <p:nvPr>
            <p:custDataLst>
              <p:tags r:id="rId28"/>
            </p:custDataLst>
          </p:nvPr>
        </p:nvSpPr>
        <p:spPr>
          <a:xfrm rot="20365748">
            <a:off x="1362816" y="3128733"/>
            <a:ext cx="3154464" cy="883789"/>
          </a:xfrm>
          <a:prstGeom prst="roundRect">
            <a:avLst>
              <a:gd name="adj" fmla="val 50000"/>
            </a:avLst>
          </a:prstGeom>
          <a:noFill/>
          <a:ln w="28575">
            <a:solidFill>
              <a:schemeClr val="accent1"/>
            </a:solidFill>
          </a:ln>
          <a:effectLst/>
        </p:spPr>
        <p:style>
          <a:lnRef idx="1">
            <a:schemeClr val="accent1"/>
          </a:lnRef>
          <a:fillRef idx="3">
            <a:schemeClr val="accent1"/>
          </a:fillRef>
          <a:effectRef idx="2">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457200" rtl="0" eaLnBrk="1" fontAlgn="auto" latinLnBrk="0" hangingPunct="1">
              <a:lnSpc>
                <a:spcPct val="120000"/>
              </a:lnSpc>
              <a:buClrTx/>
              <a:buSzTx/>
              <a:buFontTx/>
              <a:buNone/>
              <a:defRPr/>
            </a:pPr>
            <a:endParaRPr kumimoji="1" lang="zh-CN" altLang="en-US" sz="2000" b="1"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26" name="圆角矩形 50"/>
          <p:cNvSpPr/>
          <p:nvPr>
            <p:custDataLst>
              <p:tags r:id="rId29"/>
            </p:custDataLst>
          </p:nvPr>
        </p:nvSpPr>
        <p:spPr>
          <a:xfrm rot="1234251" flipH="1">
            <a:off x="3490927" y="3128733"/>
            <a:ext cx="3154464" cy="883789"/>
          </a:xfrm>
          <a:prstGeom prst="roundRect">
            <a:avLst>
              <a:gd name="adj" fmla="val 50000"/>
            </a:avLst>
          </a:prstGeom>
          <a:noFill/>
          <a:ln w="28575">
            <a:solidFill>
              <a:schemeClr val="accent1"/>
            </a:solidFill>
          </a:ln>
          <a:effectLst/>
        </p:spPr>
        <p:style>
          <a:lnRef idx="1">
            <a:schemeClr val="accent1"/>
          </a:lnRef>
          <a:fillRef idx="3">
            <a:schemeClr val="accent1"/>
          </a:fillRef>
          <a:effectRef idx="2">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457200" rtl="0" eaLnBrk="1" fontAlgn="auto" latinLnBrk="0" hangingPunct="1">
              <a:lnSpc>
                <a:spcPct val="120000"/>
              </a:lnSpc>
              <a:buClrTx/>
              <a:buSzTx/>
              <a:buFontTx/>
              <a:buNone/>
              <a:defRPr/>
            </a:pPr>
            <a:endParaRPr kumimoji="1" lang="zh-CN" altLang="en-US" sz="2000" b="1"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27" name="Шестеренка"/>
          <p:cNvSpPr/>
          <p:nvPr>
            <p:custDataLst>
              <p:tags r:id="rId30"/>
            </p:custDataLst>
          </p:nvPr>
        </p:nvSpPr>
        <p:spPr>
          <a:xfrm rot="1529528">
            <a:off x="7431101" y="2396435"/>
            <a:ext cx="1566348" cy="1566651"/>
          </a:xfrm>
          <a:custGeom>
            <a:cxnLst>
              <a:cxn ang="0">
                <a:pos x="wd2" y="hd2"/>
              </a:cxn>
              <a:cxn ang="5400000">
                <a:pos x="wd2" y="hd2"/>
              </a:cxn>
              <a:cxn ang="10800000">
                <a:pos x="wd2" y="hd2"/>
              </a:cxn>
              <a:cxn ang="16200000">
                <a:pos x="wd2" y="hd2"/>
              </a:cxn>
            </a:cxnLst>
            <a:rect l="0" t="0" r="r" b="b"/>
            <a:pathLst>
              <a:path w="21532" h="21555" extrusionOk="0">
                <a:moveTo>
                  <a:pt x="12837" y="2"/>
                </a:moveTo>
                <a:cubicBezTo>
                  <a:pt x="12731" y="-11"/>
                  <a:pt x="12661" y="38"/>
                  <a:pt x="12588" y="172"/>
                </a:cubicBezTo>
                <a:cubicBezTo>
                  <a:pt x="12292" y="721"/>
                  <a:pt x="11969" y="1258"/>
                  <a:pt x="11661" y="1801"/>
                </a:cubicBezTo>
                <a:cubicBezTo>
                  <a:pt x="11547" y="2001"/>
                  <a:pt x="11418" y="2099"/>
                  <a:pt x="11153" y="2073"/>
                </a:cubicBezTo>
                <a:cubicBezTo>
                  <a:pt x="10691" y="2028"/>
                  <a:pt x="10220" y="2032"/>
                  <a:pt x="9759" y="2112"/>
                </a:cubicBezTo>
                <a:cubicBezTo>
                  <a:pt x="9550" y="2148"/>
                  <a:pt x="9432" y="2095"/>
                  <a:pt x="9318" y="1917"/>
                </a:cubicBezTo>
                <a:cubicBezTo>
                  <a:pt x="8969" y="1370"/>
                  <a:pt x="8594" y="841"/>
                  <a:pt x="8243" y="295"/>
                </a:cubicBezTo>
                <a:cubicBezTo>
                  <a:pt x="8145" y="142"/>
                  <a:pt x="8068" y="122"/>
                  <a:pt x="7905" y="198"/>
                </a:cubicBezTo>
                <a:cubicBezTo>
                  <a:pt x="6845" y="688"/>
                  <a:pt x="5781" y="1174"/>
                  <a:pt x="4712" y="1644"/>
                </a:cubicBezTo>
                <a:cubicBezTo>
                  <a:pt x="4517" y="1730"/>
                  <a:pt x="4517" y="1820"/>
                  <a:pt x="4567" y="1996"/>
                </a:cubicBezTo>
                <a:cubicBezTo>
                  <a:pt x="4742" y="2608"/>
                  <a:pt x="4890" y="3227"/>
                  <a:pt x="5065" y="3839"/>
                </a:cubicBezTo>
                <a:cubicBezTo>
                  <a:pt x="5122" y="4038"/>
                  <a:pt x="5098" y="4170"/>
                  <a:pt x="4932" y="4306"/>
                </a:cubicBezTo>
                <a:cubicBezTo>
                  <a:pt x="4561" y="4610"/>
                  <a:pt x="4227" y="4959"/>
                  <a:pt x="3950" y="5348"/>
                </a:cubicBezTo>
                <a:cubicBezTo>
                  <a:pt x="3802" y="5555"/>
                  <a:pt x="3648" y="5573"/>
                  <a:pt x="3439" y="5530"/>
                </a:cubicBezTo>
                <a:cubicBezTo>
                  <a:pt x="2827" y="5405"/>
                  <a:pt x="2213" y="5295"/>
                  <a:pt x="1605" y="5156"/>
                </a:cubicBezTo>
                <a:cubicBezTo>
                  <a:pt x="1409" y="5111"/>
                  <a:pt x="1325" y="5153"/>
                  <a:pt x="1257" y="5338"/>
                </a:cubicBezTo>
                <a:cubicBezTo>
                  <a:pt x="856" y="6423"/>
                  <a:pt x="449" y="7506"/>
                  <a:pt x="35" y="8586"/>
                </a:cubicBezTo>
                <a:cubicBezTo>
                  <a:pt x="-34" y="8767"/>
                  <a:pt x="-6" y="8857"/>
                  <a:pt x="173" y="8954"/>
                </a:cubicBezTo>
                <a:cubicBezTo>
                  <a:pt x="722" y="9251"/>
                  <a:pt x="1256" y="9574"/>
                  <a:pt x="1798" y="9882"/>
                </a:cubicBezTo>
                <a:cubicBezTo>
                  <a:pt x="2001" y="9997"/>
                  <a:pt x="2093" y="10127"/>
                  <a:pt x="2064" y="10392"/>
                </a:cubicBezTo>
                <a:cubicBezTo>
                  <a:pt x="2014" y="10855"/>
                  <a:pt x="2039" y="11326"/>
                  <a:pt x="2116" y="11788"/>
                </a:cubicBezTo>
                <a:cubicBezTo>
                  <a:pt x="2151" y="11998"/>
                  <a:pt x="2089" y="12115"/>
                  <a:pt x="1913" y="12228"/>
                </a:cubicBezTo>
                <a:cubicBezTo>
                  <a:pt x="1367" y="12578"/>
                  <a:pt x="837" y="12953"/>
                  <a:pt x="291" y="13303"/>
                </a:cubicBezTo>
                <a:cubicBezTo>
                  <a:pt x="136" y="13403"/>
                  <a:pt x="124" y="13482"/>
                  <a:pt x="199" y="13643"/>
                </a:cubicBezTo>
                <a:cubicBezTo>
                  <a:pt x="688" y="14705"/>
                  <a:pt x="1172" y="15768"/>
                  <a:pt x="1642" y="16837"/>
                </a:cubicBezTo>
                <a:cubicBezTo>
                  <a:pt x="1728" y="17034"/>
                  <a:pt x="1818" y="17032"/>
                  <a:pt x="1994" y="16982"/>
                </a:cubicBezTo>
                <a:cubicBezTo>
                  <a:pt x="2605" y="16807"/>
                  <a:pt x="3223" y="16651"/>
                  <a:pt x="3839" y="16489"/>
                </a:cubicBezTo>
                <a:cubicBezTo>
                  <a:pt x="3930" y="16465"/>
                  <a:pt x="4023" y="16451"/>
                  <a:pt x="4118" y="16432"/>
                </a:cubicBezTo>
                <a:cubicBezTo>
                  <a:pt x="4164" y="16485"/>
                  <a:pt x="4202" y="16532"/>
                  <a:pt x="4241" y="16576"/>
                </a:cubicBezTo>
                <a:cubicBezTo>
                  <a:pt x="4568" y="16944"/>
                  <a:pt x="4922" y="17287"/>
                  <a:pt x="5319" y="17573"/>
                </a:cubicBezTo>
                <a:cubicBezTo>
                  <a:pt x="5534" y="17728"/>
                  <a:pt x="5572" y="17885"/>
                  <a:pt x="5524" y="18114"/>
                </a:cubicBezTo>
                <a:cubicBezTo>
                  <a:pt x="5398" y="18725"/>
                  <a:pt x="5287" y="19339"/>
                  <a:pt x="5149" y="19947"/>
                </a:cubicBezTo>
                <a:cubicBezTo>
                  <a:pt x="5105" y="20142"/>
                  <a:pt x="5145" y="20229"/>
                  <a:pt x="5331" y="20297"/>
                </a:cubicBezTo>
                <a:cubicBezTo>
                  <a:pt x="6415" y="20698"/>
                  <a:pt x="7497" y="21106"/>
                  <a:pt x="8576" y="21520"/>
                </a:cubicBezTo>
                <a:cubicBezTo>
                  <a:pt x="8757" y="21589"/>
                  <a:pt x="8847" y="21563"/>
                  <a:pt x="8944" y="21383"/>
                </a:cubicBezTo>
                <a:cubicBezTo>
                  <a:pt x="9241" y="20834"/>
                  <a:pt x="9562" y="20299"/>
                  <a:pt x="9871" y="19757"/>
                </a:cubicBezTo>
                <a:cubicBezTo>
                  <a:pt x="9985" y="19558"/>
                  <a:pt x="10110" y="19452"/>
                  <a:pt x="10378" y="19481"/>
                </a:cubicBezTo>
                <a:cubicBezTo>
                  <a:pt x="10828" y="19528"/>
                  <a:pt x="11291" y="19534"/>
                  <a:pt x="11737" y="19445"/>
                </a:cubicBezTo>
                <a:cubicBezTo>
                  <a:pt x="12009" y="19391"/>
                  <a:pt x="12126" y="19505"/>
                  <a:pt x="12252" y="19698"/>
                </a:cubicBezTo>
                <a:cubicBezTo>
                  <a:pt x="12593" y="20221"/>
                  <a:pt x="12952" y="20733"/>
                  <a:pt x="13290" y="21259"/>
                </a:cubicBezTo>
                <a:cubicBezTo>
                  <a:pt x="13387" y="21411"/>
                  <a:pt x="13463" y="21432"/>
                  <a:pt x="13628" y="21356"/>
                </a:cubicBezTo>
                <a:cubicBezTo>
                  <a:pt x="14687" y="20866"/>
                  <a:pt x="15750" y="20382"/>
                  <a:pt x="16819" y="19912"/>
                </a:cubicBezTo>
                <a:cubicBezTo>
                  <a:pt x="17012" y="19827"/>
                  <a:pt x="17018" y="19738"/>
                  <a:pt x="16967" y="19560"/>
                </a:cubicBezTo>
                <a:cubicBezTo>
                  <a:pt x="16791" y="18948"/>
                  <a:pt x="16644" y="18329"/>
                  <a:pt x="16469" y="17716"/>
                </a:cubicBezTo>
                <a:cubicBezTo>
                  <a:pt x="16412" y="17519"/>
                  <a:pt x="16433" y="17386"/>
                  <a:pt x="16600" y="17250"/>
                </a:cubicBezTo>
                <a:cubicBezTo>
                  <a:pt x="16971" y="16946"/>
                  <a:pt x="17305" y="16598"/>
                  <a:pt x="17584" y="16209"/>
                </a:cubicBezTo>
                <a:cubicBezTo>
                  <a:pt x="17730" y="16006"/>
                  <a:pt x="17880" y="15980"/>
                  <a:pt x="18092" y="16024"/>
                </a:cubicBezTo>
                <a:cubicBezTo>
                  <a:pt x="18703" y="16151"/>
                  <a:pt x="19318" y="16260"/>
                  <a:pt x="19926" y="16398"/>
                </a:cubicBezTo>
                <a:cubicBezTo>
                  <a:pt x="20121" y="16442"/>
                  <a:pt x="20207" y="16404"/>
                  <a:pt x="20276" y="16218"/>
                </a:cubicBezTo>
                <a:cubicBezTo>
                  <a:pt x="20676" y="15133"/>
                  <a:pt x="21084" y="14050"/>
                  <a:pt x="21497" y="12970"/>
                </a:cubicBezTo>
                <a:cubicBezTo>
                  <a:pt x="21566" y="12790"/>
                  <a:pt x="21541" y="12697"/>
                  <a:pt x="21361" y="12600"/>
                </a:cubicBezTo>
                <a:cubicBezTo>
                  <a:pt x="20812" y="12303"/>
                  <a:pt x="20278" y="11982"/>
                  <a:pt x="19736" y="11674"/>
                </a:cubicBezTo>
                <a:cubicBezTo>
                  <a:pt x="19535" y="11559"/>
                  <a:pt x="19439" y="11431"/>
                  <a:pt x="19468" y="11163"/>
                </a:cubicBezTo>
                <a:cubicBezTo>
                  <a:pt x="19519" y="10701"/>
                  <a:pt x="19493" y="10230"/>
                  <a:pt x="19416" y="9768"/>
                </a:cubicBezTo>
                <a:cubicBezTo>
                  <a:pt x="19381" y="9559"/>
                  <a:pt x="19443" y="9442"/>
                  <a:pt x="19620" y="9328"/>
                </a:cubicBezTo>
                <a:cubicBezTo>
                  <a:pt x="20166" y="8978"/>
                  <a:pt x="20694" y="8603"/>
                  <a:pt x="21240" y="8252"/>
                </a:cubicBezTo>
                <a:cubicBezTo>
                  <a:pt x="21393" y="8154"/>
                  <a:pt x="21411" y="8075"/>
                  <a:pt x="21336" y="7912"/>
                </a:cubicBezTo>
                <a:cubicBezTo>
                  <a:pt x="20846" y="6851"/>
                  <a:pt x="20362" y="5788"/>
                  <a:pt x="19892" y="4718"/>
                </a:cubicBezTo>
                <a:cubicBezTo>
                  <a:pt x="19806" y="4523"/>
                  <a:pt x="19717" y="4523"/>
                  <a:pt x="19541" y="4574"/>
                </a:cubicBezTo>
                <a:cubicBezTo>
                  <a:pt x="18917" y="4751"/>
                  <a:pt x="18286" y="4905"/>
                  <a:pt x="17662" y="5080"/>
                </a:cubicBezTo>
                <a:cubicBezTo>
                  <a:pt x="17490" y="5129"/>
                  <a:pt x="17378" y="5103"/>
                  <a:pt x="17261" y="4959"/>
                </a:cubicBezTo>
                <a:cubicBezTo>
                  <a:pt x="16959" y="4585"/>
                  <a:pt x="16599" y="4263"/>
                  <a:pt x="16213" y="3983"/>
                </a:cubicBezTo>
                <a:cubicBezTo>
                  <a:pt x="16001" y="3828"/>
                  <a:pt x="15960" y="3672"/>
                  <a:pt x="16008" y="3442"/>
                </a:cubicBezTo>
                <a:cubicBezTo>
                  <a:pt x="16135" y="2831"/>
                  <a:pt x="16245" y="2217"/>
                  <a:pt x="16383" y="1609"/>
                </a:cubicBezTo>
                <a:cubicBezTo>
                  <a:pt x="16428" y="1413"/>
                  <a:pt x="16387" y="1327"/>
                  <a:pt x="16201" y="1258"/>
                </a:cubicBezTo>
                <a:cubicBezTo>
                  <a:pt x="15118" y="858"/>
                  <a:pt x="14036" y="450"/>
                  <a:pt x="12956" y="36"/>
                </a:cubicBezTo>
                <a:cubicBezTo>
                  <a:pt x="12911" y="19"/>
                  <a:pt x="12873" y="7"/>
                  <a:pt x="12837" y="2"/>
                </a:cubicBezTo>
                <a:close/>
                <a:moveTo>
                  <a:pt x="10766" y="5818"/>
                </a:moveTo>
                <a:cubicBezTo>
                  <a:pt x="13503" y="5818"/>
                  <a:pt x="15722" y="8039"/>
                  <a:pt x="15722" y="10778"/>
                </a:cubicBezTo>
                <a:cubicBezTo>
                  <a:pt x="15722" y="13517"/>
                  <a:pt x="13503" y="15738"/>
                  <a:pt x="10766" y="15738"/>
                </a:cubicBezTo>
                <a:cubicBezTo>
                  <a:pt x="8030" y="15738"/>
                  <a:pt x="5810" y="13517"/>
                  <a:pt x="5810" y="10778"/>
                </a:cubicBezTo>
                <a:cubicBezTo>
                  <a:pt x="5810" y="8039"/>
                  <a:pt x="8030" y="5818"/>
                  <a:pt x="10766" y="5818"/>
                </a:cubicBezTo>
                <a:close/>
              </a:path>
            </a:pathLst>
          </a:custGeom>
          <a:solidFill>
            <a:schemeClr val="tx1">
              <a:lumMod val="10000"/>
              <a:lumOff val="90000"/>
            </a:schemeClr>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28" name="Фигура"/>
          <p:cNvSpPr/>
          <p:nvPr>
            <p:custDataLst>
              <p:tags r:id="rId31"/>
            </p:custDataLst>
          </p:nvPr>
        </p:nvSpPr>
        <p:spPr>
          <a:xfrm>
            <a:off x="7664182" y="2629660"/>
            <a:ext cx="1100224" cy="1100209"/>
          </a:xfrm>
          <a:custGeom>
            <a:cxnLst>
              <a:cxn ang="0">
                <a:pos x="wd2" y="hd2"/>
              </a:cxn>
              <a:cxn ang="5400000">
                <a:pos x="wd2" y="hd2"/>
              </a:cxn>
              <a:cxn ang="10800000">
                <a:pos x="wd2" y="hd2"/>
              </a:cxn>
              <a:cxn ang="16200000">
                <a:pos x="wd2" y="hd2"/>
              </a:cxn>
            </a:cxnLst>
            <a:rect l="0" t="0" r="r" b="b"/>
            <a:pathLst>
              <a:path w="19679" h="20595" extrusionOk="0">
                <a:moveTo>
                  <a:pt x="9840" y="0"/>
                </a:moveTo>
                <a:cubicBezTo>
                  <a:pt x="7322" y="0"/>
                  <a:pt x="4803" y="1005"/>
                  <a:pt x="2881" y="3016"/>
                </a:cubicBezTo>
                <a:cubicBezTo>
                  <a:pt x="-961" y="7037"/>
                  <a:pt x="-961" y="13557"/>
                  <a:pt x="2881" y="17579"/>
                </a:cubicBezTo>
                <a:cubicBezTo>
                  <a:pt x="6724" y="21600"/>
                  <a:pt x="12954" y="21600"/>
                  <a:pt x="16797" y="17579"/>
                </a:cubicBezTo>
                <a:cubicBezTo>
                  <a:pt x="20639" y="13557"/>
                  <a:pt x="20639" y="7037"/>
                  <a:pt x="16797" y="3016"/>
                </a:cubicBezTo>
                <a:cubicBezTo>
                  <a:pt x="14875" y="1005"/>
                  <a:pt x="12358" y="0"/>
                  <a:pt x="9840" y="0"/>
                </a:cubicBezTo>
                <a:close/>
                <a:moveTo>
                  <a:pt x="9840" y="1933"/>
                </a:moveTo>
                <a:cubicBezTo>
                  <a:pt x="11885" y="1933"/>
                  <a:pt x="13929" y="2751"/>
                  <a:pt x="15489" y="4384"/>
                </a:cubicBezTo>
                <a:cubicBezTo>
                  <a:pt x="18610" y="7650"/>
                  <a:pt x="18610" y="12945"/>
                  <a:pt x="15489" y="16210"/>
                </a:cubicBezTo>
                <a:cubicBezTo>
                  <a:pt x="12369" y="19476"/>
                  <a:pt x="7309" y="19476"/>
                  <a:pt x="4189" y="16210"/>
                </a:cubicBezTo>
                <a:cubicBezTo>
                  <a:pt x="1068" y="12945"/>
                  <a:pt x="1068" y="7650"/>
                  <a:pt x="4189" y="4384"/>
                </a:cubicBezTo>
                <a:cubicBezTo>
                  <a:pt x="5749" y="2751"/>
                  <a:pt x="7795" y="1933"/>
                  <a:pt x="9840" y="1933"/>
                </a:cubicBezTo>
                <a:close/>
              </a:path>
            </a:pathLst>
          </a:custGeom>
          <a:solidFill>
            <a:schemeClr val="accent1">
              <a:lumMod val="50000"/>
              <a:alpha val="9954"/>
            </a:schemeClr>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29" name="Кружок"/>
          <p:cNvSpPr/>
          <p:nvPr>
            <p:custDataLst>
              <p:tags r:id="rId32"/>
            </p:custDataLst>
          </p:nvPr>
        </p:nvSpPr>
        <p:spPr>
          <a:xfrm>
            <a:off x="7921884" y="2887362"/>
            <a:ext cx="584779" cy="584777"/>
          </a:xfrm>
          <a:prstGeom prst="ellipse">
            <a:avLst/>
          </a:prstGeom>
          <a:solidFill>
            <a:schemeClr val="accent1"/>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30" name="圆角矩形 41"/>
          <p:cNvSpPr/>
          <p:nvPr>
            <p:custDataLst>
              <p:tags r:id="rId33"/>
            </p:custDataLst>
          </p:nvPr>
        </p:nvSpPr>
        <p:spPr>
          <a:xfrm rot="20365748">
            <a:off x="5587224" y="3128733"/>
            <a:ext cx="3154464" cy="883789"/>
          </a:xfrm>
          <a:prstGeom prst="roundRect">
            <a:avLst>
              <a:gd name="adj" fmla="val 50000"/>
            </a:avLst>
          </a:prstGeom>
          <a:noFill/>
          <a:ln w="28575">
            <a:solidFill>
              <a:schemeClr val="accent1"/>
            </a:solidFill>
          </a:ln>
          <a:effectLst/>
        </p:spPr>
        <p:style>
          <a:lnRef idx="1">
            <a:schemeClr val="accent1"/>
          </a:lnRef>
          <a:fillRef idx="3">
            <a:schemeClr val="accent1"/>
          </a:fillRef>
          <a:effectRef idx="2">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457200" rtl="0" eaLnBrk="1" fontAlgn="auto" latinLnBrk="0" hangingPunct="1">
              <a:lnSpc>
                <a:spcPct val="120000"/>
              </a:lnSpc>
              <a:buClrTx/>
              <a:buSzTx/>
              <a:buFontTx/>
              <a:buNone/>
              <a:defRPr/>
            </a:pPr>
            <a:endParaRPr kumimoji="1" lang="zh-CN" altLang="en-US" sz="2000" b="1"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31" name="Шестеренка"/>
          <p:cNvSpPr/>
          <p:nvPr>
            <p:custDataLst>
              <p:tags r:id="rId34"/>
            </p:custDataLst>
          </p:nvPr>
        </p:nvSpPr>
        <p:spPr>
          <a:xfrm>
            <a:off x="9539435" y="3180142"/>
            <a:ext cx="1566349" cy="1566651"/>
          </a:xfrm>
          <a:custGeom>
            <a:cxnLst>
              <a:cxn ang="0">
                <a:pos x="wd2" y="hd2"/>
              </a:cxn>
              <a:cxn ang="5400000">
                <a:pos x="wd2" y="hd2"/>
              </a:cxn>
              <a:cxn ang="10800000">
                <a:pos x="wd2" y="hd2"/>
              </a:cxn>
              <a:cxn ang="16200000">
                <a:pos x="wd2" y="hd2"/>
              </a:cxn>
            </a:cxnLst>
            <a:rect l="0" t="0" r="r" b="b"/>
            <a:pathLst>
              <a:path w="21532" h="21555" extrusionOk="0">
                <a:moveTo>
                  <a:pt x="12837" y="2"/>
                </a:moveTo>
                <a:cubicBezTo>
                  <a:pt x="12731" y="-11"/>
                  <a:pt x="12661" y="38"/>
                  <a:pt x="12588" y="172"/>
                </a:cubicBezTo>
                <a:cubicBezTo>
                  <a:pt x="12292" y="721"/>
                  <a:pt x="11969" y="1258"/>
                  <a:pt x="11661" y="1801"/>
                </a:cubicBezTo>
                <a:cubicBezTo>
                  <a:pt x="11547" y="2001"/>
                  <a:pt x="11418" y="2099"/>
                  <a:pt x="11153" y="2073"/>
                </a:cubicBezTo>
                <a:cubicBezTo>
                  <a:pt x="10691" y="2028"/>
                  <a:pt x="10220" y="2032"/>
                  <a:pt x="9759" y="2112"/>
                </a:cubicBezTo>
                <a:cubicBezTo>
                  <a:pt x="9550" y="2148"/>
                  <a:pt x="9432" y="2095"/>
                  <a:pt x="9318" y="1917"/>
                </a:cubicBezTo>
                <a:cubicBezTo>
                  <a:pt x="8969" y="1370"/>
                  <a:pt x="8594" y="841"/>
                  <a:pt x="8243" y="295"/>
                </a:cubicBezTo>
                <a:cubicBezTo>
                  <a:pt x="8145" y="142"/>
                  <a:pt x="8068" y="122"/>
                  <a:pt x="7905" y="198"/>
                </a:cubicBezTo>
                <a:cubicBezTo>
                  <a:pt x="6845" y="688"/>
                  <a:pt x="5781" y="1174"/>
                  <a:pt x="4712" y="1644"/>
                </a:cubicBezTo>
                <a:cubicBezTo>
                  <a:pt x="4517" y="1730"/>
                  <a:pt x="4517" y="1820"/>
                  <a:pt x="4567" y="1996"/>
                </a:cubicBezTo>
                <a:cubicBezTo>
                  <a:pt x="4742" y="2608"/>
                  <a:pt x="4890" y="3227"/>
                  <a:pt x="5065" y="3839"/>
                </a:cubicBezTo>
                <a:cubicBezTo>
                  <a:pt x="5122" y="4038"/>
                  <a:pt x="5098" y="4170"/>
                  <a:pt x="4932" y="4306"/>
                </a:cubicBezTo>
                <a:cubicBezTo>
                  <a:pt x="4561" y="4610"/>
                  <a:pt x="4227" y="4959"/>
                  <a:pt x="3950" y="5348"/>
                </a:cubicBezTo>
                <a:cubicBezTo>
                  <a:pt x="3802" y="5555"/>
                  <a:pt x="3648" y="5573"/>
                  <a:pt x="3439" y="5530"/>
                </a:cubicBezTo>
                <a:cubicBezTo>
                  <a:pt x="2827" y="5405"/>
                  <a:pt x="2213" y="5295"/>
                  <a:pt x="1605" y="5156"/>
                </a:cubicBezTo>
                <a:cubicBezTo>
                  <a:pt x="1409" y="5111"/>
                  <a:pt x="1325" y="5153"/>
                  <a:pt x="1257" y="5338"/>
                </a:cubicBezTo>
                <a:cubicBezTo>
                  <a:pt x="856" y="6423"/>
                  <a:pt x="449" y="7506"/>
                  <a:pt x="35" y="8586"/>
                </a:cubicBezTo>
                <a:cubicBezTo>
                  <a:pt x="-34" y="8767"/>
                  <a:pt x="-6" y="8857"/>
                  <a:pt x="173" y="8954"/>
                </a:cubicBezTo>
                <a:cubicBezTo>
                  <a:pt x="722" y="9251"/>
                  <a:pt x="1256" y="9574"/>
                  <a:pt x="1798" y="9882"/>
                </a:cubicBezTo>
                <a:cubicBezTo>
                  <a:pt x="2001" y="9997"/>
                  <a:pt x="2093" y="10127"/>
                  <a:pt x="2064" y="10392"/>
                </a:cubicBezTo>
                <a:cubicBezTo>
                  <a:pt x="2014" y="10855"/>
                  <a:pt x="2039" y="11326"/>
                  <a:pt x="2116" y="11788"/>
                </a:cubicBezTo>
                <a:cubicBezTo>
                  <a:pt x="2151" y="11998"/>
                  <a:pt x="2089" y="12115"/>
                  <a:pt x="1913" y="12228"/>
                </a:cubicBezTo>
                <a:cubicBezTo>
                  <a:pt x="1367" y="12578"/>
                  <a:pt x="837" y="12953"/>
                  <a:pt x="291" y="13303"/>
                </a:cubicBezTo>
                <a:cubicBezTo>
                  <a:pt x="136" y="13403"/>
                  <a:pt x="124" y="13482"/>
                  <a:pt x="199" y="13643"/>
                </a:cubicBezTo>
                <a:cubicBezTo>
                  <a:pt x="688" y="14705"/>
                  <a:pt x="1172" y="15768"/>
                  <a:pt x="1642" y="16837"/>
                </a:cubicBezTo>
                <a:cubicBezTo>
                  <a:pt x="1728" y="17034"/>
                  <a:pt x="1818" y="17032"/>
                  <a:pt x="1994" y="16982"/>
                </a:cubicBezTo>
                <a:cubicBezTo>
                  <a:pt x="2605" y="16807"/>
                  <a:pt x="3223" y="16651"/>
                  <a:pt x="3839" y="16489"/>
                </a:cubicBezTo>
                <a:cubicBezTo>
                  <a:pt x="3930" y="16465"/>
                  <a:pt x="4023" y="16451"/>
                  <a:pt x="4118" y="16432"/>
                </a:cubicBezTo>
                <a:cubicBezTo>
                  <a:pt x="4164" y="16485"/>
                  <a:pt x="4202" y="16532"/>
                  <a:pt x="4241" y="16576"/>
                </a:cubicBezTo>
                <a:cubicBezTo>
                  <a:pt x="4568" y="16944"/>
                  <a:pt x="4922" y="17287"/>
                  <a:pt x="5319" y="17573"/>
                </a:cubicBezTo>
                <a:cubicBezTo>
                  <a:pt x="5534" y="17728"/>
                  <a:pt x="5572" y="17885"/>
                  <a:pt x="5524" y="18114"/>
                </a:cubicBezTo>
                <a:cubicBezTo>
                  <a:pt x="5398" y="18725"/>
                  <a:pt x="5287" y="19339"/>
                  <a:pt x="5149" y="19947"/>
                </a:cubicBezTo>
                <a:cubicBezTo>
                  <a:pt x="5105" y="20142"/>
                  <a:pt x="5145" y="20229"/>
                  <a:pt x="5331" y="20297"/>
                </a:cubicBezTo>
                <a:cubicBezTo>
                  <a:pt x="6415" y="20698"/>
                  <a:pt x="7497" y="21106"/>
                  <a:pt x="8576" y="21520"/>
                </a:cubicBezTo>
                <a:cubicBezTo>
                  <a:pt x="8757" y="21589"/>
                  <a:pt x="8847" y="21563"/>
                  <a:pt x="8944" y="21383"/>
                </a:cubicBezTo>
                <a:cubicBezTo>
                  <a:pt x="9241" y="20834"/>
                  <a:pt x="9562" y="20299"/>
                  <a:pt x="9871" y="19757"/>
                </a:cubicBezTo>
                <a:cubicBezTo>
                  <a:pt x="9985" y="19558"/>
                  <a:pt x="10110" y="19452"/>
                  <a:pt x="10378" y="19481"/>
                </a:cubicBezTo>
                <a:cubicBezTo>
                  <a:pt x="10828" y="19528"/>
                  <a:pt x="11291" y="19534"/>
                  <a:pt x="11737" y="19445"/>
                </a:cubicBezTo>
                <a:cubicBezTo>
                  <a:pt x="12009" y="19391"/>
                  <a:pt x="12126" y="19505"/>
                  <a:pt x="12252" y="19698"/>
                </a:cubicBezTo>
                <a:cubicBezTo>
                  <a:pt x="12593" y="20221"/>
                  <a:pt x="12952" y="20733"/>
                  <a:pt x="13290" y="21259"/>
                </a:cubicBezTo>
                <a:cubicBezTo>
                  <a:pt x="13387" y="21411"/>
                  <a:pt x="13463" y="21432"/>
                  <a:pt x="13628" y="21356"/>
                </a:cubicBezTo>
                <a:cubicBezTo>
                  <a:pt x="14687" y="20866"/>
                  <a:pt x="15750" y="20382"/>
                  <a:pt x="16819" y="19912"/>
                </a:cubicBezTo>
                <a:cubicBezTo>
                  <a:pt x="17012" y="19827"/>
                  <a:pt x="17018" y="19738"/>
                  <a:pt x="16967" y="19560"/>
                </a:cubicBezTo>
                <a:cubicBezTo>
                  <a:pt x="16791" y="18948"/>
                  <a:pt x="16644" y="18329"/>
                  <a:pt x="16469" y="17716"/>
                </a:cubicBezTo>
                <a:cubicBezTo>
                  <a:pt x="16412" y="17519"/>
                  <a:pt x="16433" y="17386"/>
                  <a:pt x="16600" y="17250"/>
                </a:cubicBezTo>
                <a:cubicBezTo>
                  <a:pt x="16971" y="16946"/>
                  <a:pt x="17305" y="16598"/>
                  <a:pt x="17584" y="16209"/>
                </a:cubicBezTo>
                <a:cubicBezTo>
                  <a:pt x="17730" y="16006"/>
                  <a:pt x="17880" y="15980"/>
                  <a:pt x="18092" y="16024"/>
                </a:cubicBezTo>
                <a:cubicBezTo>
                  <a:pt x="18703" y="16151"/>
                  <a:pt x="19318" y="16260"/>
                  <a:pt x="19926" y="16398"/>
                </a:cubicBezTo>
                <a:cubicBezTo>
                  <a:pt x="20121" y="16442"/>
                  <a:pt x="20207" y="16404"/>
                  <a:pt x="20276" y="16218"/>
                </a:cubicBezTo>
                <a:cubicBezTo>
                  <a:pt x="20676" y="15133"/>
                  <a:pt x="21084" y="14050"/>
                  <a:pt x="21497" y="12970"/>
                </a:cubicBezTo>
                <a:cubicBezTo>
                  <a:pt x="21566" y="12790"/>
                  <a:pt x="21541" y="12697"/>
                  <a:pt x="21361" y="12600"/>
                </a:cubicBezTo>
                <a:cubicBezTo>
                  <a:pt x="20812" y="12303"/>
                  <a:pt x="20278" y="11982"/>
                  <a:pt x="19736" y="11674"/>
                </a:cubicBezTo>
                <a:cubicBezTo>
                  <a:pt x="19535" y="11559"/>
                  <a:pt x="19439" y="11431"/>
                  <a:pt x="19468" y="11163"/>
                </a:cubicBezTo>
                <a:cubicBezTo>
                  <a:pt x="19519" y="10701"/>
                  <a:pt x="19493" y="10230"/>
                  <a:pt x="19416" y="9768"/>
                </a:cubicBezTo>
                <a:cubicBezTo>
                  <a:pt x="19381" y="9559"/>
                  <a:pt x="19443" y="9442"/>
                  <a:pt x="19620" y="9328"/>
                </a:cubicBezTo>
                <a:cubicBezTo>
                  <a:pt x="20166" y="8978"/>
                  <a:pt x="20694" y="8603"/>
                  <a:pt x="21240" y="8252"/>
                </a:cubicBezTo>
                <a:cubicBezTo>
                  <a:pt x="21393" y="8154"/>
                  <a:pt x="21411" y="8075"/>
                  <a:pt x="21336" y="7912"/>
                </a:cubicBezTo>
                <a:cubicBezTo>
                  <a:pt x="20846" y="6851"/>
                  <a:pt x="20362" y="5788"/>
                  <a:pt x="19892" y="4718"/>
                </a:cubicBezTo>
                <a:cubicBezTo>
                  <a:pt x="19806" y="4523"/>
                  <a:pt x="19717" y="4523"/>
                  <a:pt x="19541" y="4574"/>
                </a:cubicBezTo>
                <a:cubicBezTo>
                  <a:pt x="18917" y="4751"/>
                  <a:pt x="18286" y="4905"/>
                  <a:pt x="17662" y="5080"/>
                </a:cubicBezTo>
                <a:cubicBezTo>
                  <a:pt x="17490" y="5129"/>
                  <a:pt x="17378" y="5103"/>
                  <a:pt x="17261" y="4959"/>
                </a:cubicBezTo>
                <a:cubicBezTo>
                  <a:pt x="16959" y="4585"/>
                  <a:pt x="16599" y="4263"/>
                  <a:pt x="16213" y="3983"/>
                </a:cubicBezTo>
                <a:cubicBezTo>
                  <a:pt x="16001" y="3828"/>
                  <a:pt x="15960" y="3672"/>
                  <a:pt x="16008" y="3442"/>
                </a:cubicBezTo>
                <a:cubicBezTo>
                  <a:pt x="16135" y="2831"/>
                  <a:pt x="16245" y="2217"/>
                  <a:pt x="16383" y="1609"/>
                </a:cubicBezTo>
                <a:cubicBezTo>
                  <a:pt x="16428" y="1413"/>
                  <a:pt x="16387" y="1327"/>
                  <a:pt x="16201" y="1258"/>
                </a:cubicBezTo>
                <a:cubicBezTo>
                  <a:pt x="15118" y="858"/>
                  <a:pt x="14036" y="450"/>
                  <a:pt x="12956" y="36"/>
                </a:cubicBezTo>
                <a:cubicBezTo>
                  <a:pt x="12911" y="19"/>
                  <a:pt x="12873" y="7"/>
                  <a:pt x="12837" y="2"/>
                </a:cubicBezTo>
                <a:close/>
                <a:moveTo>
                  <a:pt x="10766" y="5818"/>
                </a:moveTo>
                <a:cubicBezTo>
                  <a:pt x="13503" y="5818"/>
                  <a:pt x="15722" y="8039"/>
                  <a:pt x="15722" y="10778"/>
                </a:cubicBezTo>
                <a:cubicBezTo>
                  <a:pt x="15722" y="13517"/>
                  <a:pt x="13503" y="15738"/>
                  <a:pt x="10766" y="15738"/>
                </a:cubicBezTo>
                <a:cubicBezTo>
                  <a:pt x="8030" y="15738"/>
                  <a:pt x="5810" y="13517"/>
                  <a:pt x="5810" y="10778"/>
                </a:cubicBezTo>
                <a:cubicBezTo>
                  <a:pt x="5810" y="8039"/>
                  <a:pt x="8030" y="5818"/>
                  <a:pt x="10766" y="5818"/>
                </a:cubicBezTo>
                <a:close/>
              </a:path>
            </a:pathLst>
          </a:custGeom>
          <a:solidFill>
            <a:schemeClr val="tx1">
              <a:lumMod val="10000"/>
              <a:lumOff val="90000"/>
            </a:schemeClr>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32" name="Фигура"/>
          <p:cNvSpPr/>
          <p:nvPr>
            <p:custDataLst>
              <p:tags r:id="rId35"/>
            </p:custDataLst>
          </p:nvPr>
        </p:nvSpPr>
        <p:spPr>
          <a:xfrm>
            <a:off x="9772515" y="3413365"/>
            <a:ext cx="1100224" cy="1100209"/>
          </a:xfrm>
          <a:custGeom>
            <a:cxnLst>
              <a:cxn ang="0">
                <a:pos x="wd2" y="hd2"/>
              </a:cxn>
              <a:cxn ang="5400000">
                <a:pos x="wd2" y="hd2"/>
              </a:cxn>
              <a:cxn ang="10800000">
                <a:pos x="wd2" y="hd2"/>
              </a:cxn>
              <a:cxn ang="16200000">
                <a:pos x="wd2" y="hd2"/>
              </a:cxn>
            </a:cxnLst>
            <a:rect l="0" t="0" r="r" b="b"/>
            <a:pathLst>
              <a:path w="19679" h="20595" extrusionOk="0">
                <a:moveTo>
                  <a:pt x="9840" y="0"/>
                </a:moveTo>
                <a:cubicBezTo>
                  <a:pt x="7322" y="0"/>
                  <a:pt x="4803" y="1005"/>
                  <a:pt x="2881" y="3016"/>
                </a:cubicBezTo>
                <a:cubicBezTo>
                  <a:pt x="-961" y="7037"/>
                  <a:pt x="-961" y="13557"/>
                  <a:pt x="2881" y="17579"/>
                </a:cubicBezTo>
                <a:cubicBezTo>
                  <a:pt x="6724" y="21600"/>
                  <a:pt x="12954" y="21600"/>
                  <a:pt x="16797" y="17579"/>
                </a:cubicBezTo>
                <a:cubicBezTo>
                  <a:pt x="20639" y="13557"/>
                  <a:pt x="20639" y="7037"/>
                  <a:pt x="16797" y="3016"/>
                </a:cubicBezTo>
                <a:cubicBezTo>
                  <a:pt x="14875" y="1005"/>
                  <a:pt x="12358" y="0"/>
                  <a:pt x="9840" y="0"/>
                </a:cubicBezTo>
                <a:close/>
                <a:moveTo>
                  <a:pt x="9840" y="1933"/>
                </a:moveTo>
                <a:cubicBezTo>
                  <a:pt x="11885" y="1933"/>
                  <a:pt x="13929" y="2751"/>
                  <a:pt x="15489" y="4384"/>
                </a:cubicBezTo>
                <a:cubicBezTo>
                  <a:pt x="18610" y="7650"/>
                  <a:pt x="18610" y="12945"/>
                  <a:pt x="15489" y="16210"/>
                </a:cubicBezTo>
                <a:cubicBezTo>
                  <a:pt x="12369" y="19476"/>
                  <a:pt x="7309" y="19476"/>
                  <a:pt x="4189" y="16210"/>
                </a:cubicBezTo>
                <a:cubicBezTo>
                  <a:pt x="1068" y="12945"/>
                  <a:pt x="1068" y="7650"/>
                  <a:pt x="4189" y="4384"/>
                </a:cubicBezTo>
                <a:cubicBezTo>
                  <a:pt x="5749" y="2751"/>
                  <a:pt x="7795" y="1933"/>
                  <a:pt x="9840" y="1933"/>
                </a:cubicBezTo>
                <a:close/>
              </a:path>
            </a:pathLst>
          </a:custGeom>
          <a:solidFill>
            <a:schemeClr val="accent1">
              <a:lumMod val="50000"/>
              <a:alpha val="9954"/>
            </a:schemeClr>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33" name="Кружок"/>
          <p:cNvSpPr/>
          <p:nvPr>
            <p:custDataLst>
              <p:tags r:id="rId36"/>
            </p:custDataLst>
          </p:nvPr>
        </p:nvSpPr>
        <p:spPr>
          <a:xfrm>
            <a:off x="10030218" y="3671068"/>
            <a:ext cx="584779" cy="584777"/>
          </a:xfrm>
          <a:prstGeom prst="ellipse">
            <a:avLst/>
          </a:prstGeom>
          <a:solidFill>
            <a:schemeClr val="accent1"/>
          </a:solidFill>
          <a:ln w="12700" cap="flat">
            <a:noFill/>
            <a:miter lim="400000"/>
          </a:ln>
          <a:effectLst/>
        </p:spPr>
        <p:txBody>
          <a:bodyPr wrap="square" lIns="19050" tIns="19050" rIns="19050" bIns="19050" numCol="1"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endParaRPr kumimoji="0" sz="900" b="0"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34" name="圆角矩形 71"/>
          <p:cNvSpPr/>
          <p:nvPr>
            <p:custDataLst>
              <p:tags r:id="rId37"/>
            </p:custDataLst>
          </p:nvPr>
        </p:nvSpPr>
        <p:spPr>
          <a:xfrm rot="1234251" flipH="1">
            <a:off x="7699619" y="3128733"/>
            <a:ext cx="3154464" cy="883789"/>
          </a:xfrm>
          <a:prstGeom prst="roundRect">
            <a:avLst>
              <a:gd name="adj" fmla="val 50000"/>
            </a:avLst>
          </a:prstGeom>
          <a:noFill/>
          <a:ln w="28575">
            <a:solidFill>
              <a:schemeClr val="accent1"/>
            </a:solidFill>
          </a:ln>
          <a:effectLst/>
        </p:spPr>
        <p:style>
          <a:lnRef idx="1">
            <a:schemeClr val="accent1"/>
          </a:lnRef>
          <a:fillRef idx="3">
            <a:schemeClr val="accent1"/>
          </a:fillRef>
          <a:effectRef idx="2">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457200" rtl="0" eaLnBrk="1" fontAlgn="auto" latinLnBrk="0" hangingPunct="1">
              <a:lnSpc>
                <a:spcPct val="120000"/>
              </a:lnSpc>
              <a:buClrTx/>
              <a:buSzTx/>
              <a:buFontTx/>
              <a:buNone/>
              <a:defRPr/>
            </a:pPr>
            <a:endParaRPr kumimoji="1" lang="zh-CN" altLang="en-US" sz="2000" b="1" i="0" u="none" strike="noStrike" kern="1200" cap="none" spc="0" normalizeH="0" baseline="0" noProof="0">
              <a:ln>
                <a:noFill/>
              </a:ln>
              <a:solidFill>
                <a:srgbClr val="222222"/>
              </a:solidFill>
              <a:effectLst/>
              <a:uLnTx/>
              <a:uFillTx/>
              <a:latin typeface="Arial" pitchFamily="34" charset="0"/>
              <a:ea typeface="微软雅黑" panose="020b0503020204020204" pitchFamily="34" charset="-122"/>
              <a:cs typeface="+mn-ea"/>
              <a:sym typeface="Arial" pitchFamily="34" charset="0"/>
            </a:endParaRPr>
          </a:p>
        </p:txBody>
      </p:sp>
      <p:sp>
        <p:nvSpPr>
          <p:cNvPr id="35" name="文本框 34"/>
          <p:cNvSpPr txBox="1"/>
          <p:nvPr>
            <p:custDataLst>
              <p:tags r:id="rId38"/>
            </p:custDataLst>
          </p:nvPr>
        </p:nvSpPr>
        <p:spPr>
          <a:xfrm>
            <a:off x="1644935" y="3748004"/>
            <a:ext cx="482210" cy="43090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r>
              <a:rPr kumimoji="1" lang="en-US" altLang="zh-CN" sz="1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mn-ea"/>
                <a:sym typeface="Arial" pitchFamily="34" charset="0"/>
              </a:rPr>
              <a:t>01</a:t>
            </a:r>
            <a:endParaRPr kumimoji="1" lang="en-US" altLang="zh-CN" sz="1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mn-ea"/>
              <a:sym typeface="Arial" pitchFamily="34" charset="0"/>
            </a:endParaRPr>
          </a:p>
        </p:txBody>
      </p:sp>
      <p:sp>
        <p:nvSpPr>
          <p:cNvPr id="36" name="文本框 35"/>
          <p:cNvSpPr txBox="1"/>
          <p:nvPr>
            <p:custDataLst>
              <p:tags r:id="rId39"/>
            </p:custDataLst>
          </p:nvPr>
        </p:nvSpPr>
        <p:spPr>
          <a:xfrm>
            <a:off x="3762998" y="2964298"/>
            <a:ext cx="482210" cy="43090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r>
              <a:rPr kumimoji="1" lang="en-US" altLang="zh-CN" sz="1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mn-ea"/>
                <a:sym typeface="Arial" pitchFamily="34" charset="0"/>
              </a:rPr>
              <a:t>02</a:t>
            </a:r>
            <a:endParaRPr kumimoji="1" lang="en-US" altLang="zh-CN" sz="1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mn-ea"/>
              <a:sym typeface="Arial" pitchFamily="34" charset="0"/>
            </a:endParaRPr>
          </a:p>
        </p:txBody>
      </p:sp>
      <p:sp>
        <p:nvSpPr>
          <p:cNvPr id="37" name="文本框 36"/>
          <p:cNvSpPr txBox="1"/>
          <p:nvPr>
            <p:custDataLst>
              <p:tags r:id="rId40"/>
            </p:custDataLst>
          </p:nvPr>
        </p:nvSpPr>
        <p:spPr>
          <a:xfrm>
            <a:off x="7973169" y="2964298"/>
            <a:ext cx="482210" cy="43090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r>
              <a:rPr kumimoji="1" lang="en-US" altLang="zh-CN" sz="1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mn-ea"/>
                <a:sym typeface="Arial" pitchFamily="34" charset="0"/>
              </a:rPr>
              <a:t>04</a:t>
            </a:r>
            <a:endParaRPr kumimoji="1" lang="en-US" altLang="zh-CN" sz="1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mn-ea"/>
              <a:sym typeface="Arial" pitchFamily="34" charset="0"/>
            </a:endParaRPr>
          </a:p>
        </p:txBody>
      </p:sp>
      <p:sp>
        <p:nvSpPr>
          <p:cNvPr id="38" name="文本框 37"/>
          <p:cNvSpPr txBox="1"/>
          <p:nvPr>
            <p:custDataLst>
              <p:tags r:id="rId41"/>
            </p:custDataLst>
          </p:nvPr>
        </p:nvSpPr>
        <p:spPr>
          <a:xfrm>
            <a:off x="5871824" y="3748004"/>
            <a:ext cx="482210" cy="43090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r>
              <a:rPr kumimoji="1" lang="en-US" altLang="zh-CN" sz="1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mn-ea"/>
                <a:sym typeface="Arial" pitchFamily="34" charset="0"/>
              </a:rPr>
              <a:t>03</a:t>
            </a:r>
            <a:endParaRPr kumimoji="1" lang="en-US" altLang="zh-CN" sz="1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mn-ea"/>
              <a:sym typeface="Arial" pitchFamily="34" charset="0"/>
            </a:endParaRPr>
          </a:p>
        </p:txBody>
      </p:sp>
      <p:sp>
        <p:nvSpPr>
          <p:cNvPr id="39" name="文本框 38"/>
          <p:cNvSpPr txBox="1"/>
          <p:nvPr>
            <p:custDataLst>
              <p:tags r:id="rId42"/>
            </p:custDataLst>
          </p:nvPr>
        </p:nvSpPr>
        <p:spPr>
          <a:xfrm>
            <a:off x="10081502" y="3748004"/>
            <a:ext cx="482210" cy="43090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20000"/>
              </a:lnSpc>
              <a:buClrTx/>
              <a:buSzTx/>
              <a:buFontTx/>
              <a:buNone/>
              <a:defRPr/>
            </a:pPr>
            <a:r>
              <a:rPr kumimoji="1" lang="en-US" altLang="zh-CN" sz="1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mn-ea"/>
                <a:sym typeface="Arial" pitchFamily="34" charset="0"/>
              </a:rPr>
              <a:t>05</a:t>
            </a:r>
            <a:endParaRPr kumimoji="1" lang="en-US" altLang="zh-CN" sz="1800" b="1" i="0" u="none" strike="noStrike" kern="1200" cap="none" spc="0" normalizeH="0" baseline="0" noProof="0">
              <a:ln>
                <a:noFill/>
              </a:ln>
              <a:solidFill>
                <a:schemeClr val="bg1"/>
              </a:solidFill>
              <a:effectLst/>
              <a:uLnTx/>
              <a:uFillTx/>
              <a:latin typeface="Arial" pitchFamily="34" charset="0"/>
              <a:ea typeface="微软雅黑" panose="020b0503020204020204" pitchFamily="34" charset="-122"/>
              <a:cs typeface="+mn-ea"/>
              <a:sym typeface="Arial" pitchFamily="34" charset="0"/>
            </a:endParaRPr>
          </a:p>
        </p:txBody>
      </p:sp>
      <p:sp>
        <p:nvSpPr>
          <p:cNvPr id="40" name="文本框 39"/>
          <p:cNvSpPr txBox="1"/>
          <p:nvPr>
            <p:custDataLst>
              <p:tags r:id="rId43"/>
            </p:custDataLst>
          </p:nvPr>
        </p:nvSpPr>
        <p:spPr>
          <a:xfrm>
            <a:off x="8883015" y="2232025"/>
            <a:ext cx="2887980" cy="779145"/>
          </a:xfrm>
          <a:prstGeom prst="rect">
            <a:avLst/>
          </a:prstGeom>
          <a:noFill/>
        </p:spPr>
        <p:txBody>
          <a:bodyPr wrap="square" lIns="90000" t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20000"/>
              </a:lnSpc>
              <a:defRPr/>
            </a:pPr>
            <a:r>
              <a:rPr kumimoji="1" lang="zh-CN" altLang="en-US" b="1" spc="300">
                <a:solidFill>
                  <a:schemeClr val="accent1"/>
                </a:solidFill>
                <a:latin typeface="Arial" pitchFamily="34" charset="0"/>
                <a:ea typeface="微软雅黑" panose="020b0503020204020204" pitchFamily="34" charset="-122"/>
                <a:cs typeface="+mn-ea"/>
                <a:sym typeface="+mn-ea"/>
              </a:rPr>
              <a:t>五是提高了文件管理的要求。</a:t>
            </a:r>
            <a:endParaRPr kumimoji="1" lang="zh-CN" altLang="en-US" b="1" spc="300">
              <a:solidFill>
                <a:schemeClr val="accent1"/>
              </a:solidFill>
              <a:latin typeface="Arial" pitchFamily="34" charset="0"/>
              <a:ea typeface="微软雅黑" panose="020b0503020204020204" pitchFamily="34" charset="-122"/>
              <a:cs typeface="+mn-ea"/>
              <a:sym typeface="Arial" pitchFamily="34" charset="0"/>
            </a:endParaRPr>
          </a:p>
        </p:txBody>
      </p:sp>
      <p:sp>
        <p:nvSpPr>
          <p:cNvPr id="41" name="文本框 40"/>
          <p:cNvSpPr txBox="1"/>
          <p:nvPr>
            <p:custDataLst>
              <p:tags r:id="rId44"/>
            </p:custDataLst>
          </p:nvPr>
        </p:nvSpPr>
        <p:spPr>
          <a:xfrm>
            <a:off x="9020175" y="1062355"/>
            <a:ext cx="2584450" cy="1263015"/>
          </a:xfrm>
          <a:prstGeom prst="rect">
            <a:avLst/>
          </a:prstGeom>
          <a:noFill/>
        </p:spPr>
        <p:txBody>
          <a:bodyPr wrap="square" bIns="0" rtlCol="0" anchor="b"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50000"/>
              </a:lnSpc>
              <a:defRPr/>
            </a:pPr>
            <a:r>
              <a:rPr sz="1200">
                <a:latin typeface="微软雅黑" panose="020b0503020204020204" pitchFamily="34" charset="-122"/>
                <a:ea typeface="微软雅黑" panose="020b0503020204020204" pitchFamily="34" charset="-122"/>
                <a:sym typeface="+mn-ea"/>
              </a:rPr>
              <a:t>细化了主要文件的管理流程和文件内容，如质量标准、工艺规程、批生产记录等，增强了指导性和可操作性。</a:t>
            </a:r>
            <a:endParaRPr sz="1200">
              <a:latin typeface="微软雅黑" panose="020b0503020204020204" pitchFamily="34" charset="-122"/>
              <a:ea typeface="微软雅黑" panose="020b0503020204020204" pitchFamily="34" charset="-122"/>
              <a:cs typeface="微软雅黑" panose="020b0503020204020204" pitchFamily="34" charset="-122"/>
              <a:sym typeface="+mn-ea"/>
            </a:endParaRPr>
          </a:p>
          <a:p>
            <a:pPr lvl="0" algn="l" defTabSz="457200">
              <a:lnSpc>
                <a:spcPct val="120000"/>
              </a:lnSpc>
              <a:defRPr/>
            </a:pPr>
            <a:endParaRPr kumimoji="1" lang="zh-CN" altLang="en-US" sz="1200" spc="150">
              <a:solidFill>
                <a:schemeClr val="tx1">
                  <a:lumMod val="75000"/>
                  <a:lumOff val="25000"/>
                </a:schemeClr>
              </a:solidFill>
              <a:latin typeface="微软雅黑" panose="020b0503020204020204" pitchFamily="34" charset="-122"/>
              <a:ea typeface="微软雅黑" panose="020b0503020204020204" pitchFamily="34" charset="-122"/>
              <a:cs typeface="+mn-ea"/>
              <a:sym typeface="Arial" pitchFamily="34" charset="0"/>
            </a:endParaRPr>
          </a:p>
        </p:txBody>
      </p:sp>
      <p:pic>
        <p:nvPicPr>
          <p:cNvPr id="32776" name="图片 20" descr="LOGO - 副本_副本"/>
          <p:cNvPicPr>
            <a:picLocks noChangeAspect="1"/>
          </p:cNvPicPr>
          <p:nvPr>
            <p:custDataLst>
              <p:tags r:id="rId46"/>
            </p:custDataLst>
          </p:nvPr>
        </p:nvPicPr>
        <p:blipFill>
          <a:blip r:embed="rId45"/>
          <a:stretch>
            <a:fillRect/>
          </a:stretch>
        </p:blipFill>
        <p:spPr>
          <a:xfrm>
            <a:off x="149543" y="100013"/>
            <a:ext cx="773112" cy="887412"/>
          </a:xfrm>
          <a:prstGeom prst="rect">
            <a:avLst/>
          </a:prstGeom>
          <a:noFill/>
          <a:ln w="9525">
            <a:noFill/>
          </a:ln>
        </p:spPr>
      </p:pic>
    </p:spTree>
    <p:custDataLst>
      <p:tags r:id="rId4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4" name="图片 13"/>
          <p:cNvPicPr/>
          <p:nvPr userDrawn="1">
            <p:custDataLst>
              <p:tags r:id="rId5"/>
            </p:custDataLst>
          </p:nvPr>
        </p:nvPicPr>
        <p:blipFill>
          <a:blip r:embed="rId4" r:link="rId3"/>
          <a:stretch>
            <a:fillRect/>
          </a:stretch>
        </p:blipFill>
        <p:spPr>
          <a:xfrm>
            <a:off x="0" y="0"/>
            <a:ext cx="720090" cy="588767"/>
          </a:xfrm>
          <a:prstGeom prst="rect">
            <a:avLst/>
          </a:prstGeom>
        </p:spPr>
      </p:pic>
      <p:pic>
        <p:nvPicPr>
          <p:cNvPr id="12" name="图片 11"/>
          <p:cNvPicPr/>
          <p:nvPr userDrawn="1">
            <p:custDataLst>
              <p:tags r:id="rId8"/>
            </p:custDataLst>
          </p:nvPr>
        </p:nvPicPr>
        <p:blipFill>
          <a:blip r:embed="rId7" r:link="rId6"/>
          <a:stretch>
            <a:fillRect/>
          </a:stretch>
        </p:blipFill>
        <p:spPr>
          <a:xfrm>
            <a:off x="11471910" y="0"/>
            <a:ext cx="720090" cy="588767"/>
          </a:xfrm>
          <a:prstGeom prst="rect">
            <a:avLst/>
          </a:prstGeom>
        </p:spPr>
      </p:pic>
      <p:sp>
        <p:nvSpPr>
          <p:cNvPr id="3" name="矩形 2"/>
          <p:cNvSpPr/>
          <p:nvPr>
            <p:custDataLst>
              <p:tags r:id="rId9"/>
            </p:custDataLst>
          </p:nvPr>
        </p:nvSpPr>
        <p:spPr>
          <a:xfrm>
            <a:off x="-6032" y="1625600"/>
            <a:ext cx="12194858" cy="5232399"/>
          </a:xfrm>
          <a:custGeom>
            <a:gdLst>
              <a:gd name="connsiteX0" fmla="*/ 0 w 12192000"/>
              <a:gd name="connsiteY0" fmla="*/ 0 h 5232399"/>
              <a:gd name="connsiteX1" fmla="*/ 12192000 w 12192000"/>
              <a:gd name="connsiteY1" fmla="*/ 0 h 5232399"/>
              <a:gd name="connsiteX2" fmla="*/ 12192000 w 12192000"/>
              <a:gd name="connsiteY2" fmla="*/ 5232399 h 5232399"/>
              <a:gd name="connsiteX3" fmla="*/ 0 w 12192000"/>
              <a:gd name="connsiteY3" fmla="*/ 5232399 h 5232399"/>
              <a:gd name="connsiteX4" fmla="*/ 0 w 12192000"/>
              <a:gd name="connsiteY4" fmla="*/ 0 h 5232399"/>
              <a:gd name="connsiteX0-1" fmla="*/ 1816100 w 12192000"/>
              <a:gd name="connsiteY0-2" fmla="*/ 3009900 h 5232399"/>
              <a:gd name="connsiteX1-3" fmla="*/ 12192000 w 12192000"/>
              <a:gd name="connsiteY1-4" fmla="*/ 0 h 5232399"/>
              <a:gd name="connsiteX2-5" fmla="*/ 12192000 w 12192000"/>
              <a:gd name="connsiteY2-6" fmla="*/ 5232399 h 5232399"/>
              <a:gd name="connsiteX3-7" fmla="*/ 0 w 12192000"/>
              <a:gd name="connsiteY3-8" fmla="*/ 5232399 h 5232399"/>
              <a:gd name="connsiteX4-9" fmla="*/ 1816100 w 12192000"/>
              <a:gd name="connsiteY4-10" fmla="*/ 3009900 h 5232399"/>
              <a:gd name="connsiteX0-11" fmla="*/ 1308100 w 12192000"/>
              <a:gd name="connsiteY0-12" fmla="*/ 2755900 h 5232399"/>
              <a:gd name="connsiteX1-13" fmla="*/ 12192000 w 12192000"/>
              <a:gd name="connsiteY1-14" fmla="*/ 0 h 5232399"/>
              <a:gd name="connsiteX2-15" fmla="*/ 12192000 w 12192000"/>
              <a:gd name="connsiteY2-16" fmla="*/ 5232399 h 5232399"/>
              <a:gd name="connsiteX3-17" fmla="*/ 0 w 12192000"/>
              <a:gd name="connsiteY3-18" fmla="*/ 5232399 h 5232399"/>
              <a:gd name="connsiteX4-19" fmla="*/ 1308100 w 12192000"/>
              <a:gd name="connsiteY4-20" fmla="*/ 2755900 h 5232399"/>
              <a:gd name="connsiteX0-21" fmla="*/ 1308100 w 12192000"/>
              <a:gd name="connsiteY0-22" fmla="*/ 2755900 h 5232399"/>
              <a:gd name="connsiteX1-23" fmla="*/ 12192000 w 12192000"/>
              <a:gd name="connsiteY1-24" fmla="*/ 0 h 5232399"/>
              <a:gd name="connsiteX2-25" fmla="*/ 12192000 w 12192000"/>
              <a:gd name="connsiteY2-26" fmla="*/ 5232399 h 5232399"/>
              <a:gd name="connsiteX3-27" fmla="*/ 0 w 12192000"/>
              <a:gd name="connsiteY3-28" fmla="*/ 5232399 h 5232399"/>
              <a:gd name="connsiteX4-29" fmla="*/ 1308100 w 12192000"/>
              <a:gd name="connsiteY4-30" fmla="*/ 2755900 h 5232399"/>
              <a:gd name="connsiteX0-31" fmla="*/ 1308282 w 12192182"/>
              <a:gd name="connsiteY0-32" fmla="*/ 2755900 h 5232399"/>
              <a:gd name="connsiteX1-33" fmla="*/ 12192182 w 12192182"/>
              <a:gd name="connsiteY1-34" fmla="*/ 0 h 5232399"/>
              <a:gd name="connsiteX2-35" fmla="*/ 12192182 w 12192182"/>
              <a:gd name="connsiteY2-36" fmla="*/ 5232399 h 5232399"/>
              <a:gd name="connsiteX3-37" fmla="*/ 182 w 12192182"/>
              <a:gd name="connsiteY3-38" fmla="*/ 5232399 h 5232399"/>
              <a:gd name="connsiteX4-39" fmla="*/ 1308282 w 12192182"/>
              <a:gd name="connsiteY4-40" fmla="*/ 2755900 h 5232399"/>
              <a:gd name="connsiteX0-41" fmla="*/ 1308282 w 12192182"/>
              <a:gd name="connsiteY0-42" fmla="*/ 2755900 h 5232399"/>
              <a:gd name="connsiteX1-43" fmla="*/ 12192182 w 12192182"/>
              <a:gd name="connsiteY1-44" fmla="*/ 0 h 5232399"/>
              <a:gd name="connsiteX2-45" fmla="*/ 12192182 w 12192182"/>
              <a:gd name="connsiteY2-46" fmla="*/ 5232399 h 5232399"/>
              <a:gd name="connsiteX3-47" fmla="*/ 182 w 12192182"/>
              <a:gd name="connsiteY3-48" fmla="*/ 5232399 h 5232399"/>
              <a:gd name="connsiteX4-49" fmla="*/ 1308282 w 12192182"/>
              <a:gd name="connsiteY4-50" fmla="*/ 2755900 h 5232399"/>
              <a:gd name="connsiteX0-51" fmla="*/ 1308282 w 12192182"/>
              <a:gd name="connsiteY0-52" fmla="*/ 2755900 h 5232399"/>
              <a:gd name="connsiteX1-53" fmla="*/ 12192182 w 12192182"/>
              <a:gd name="connsiteY1-54" fmla="*/ 0 h 5232399"/>
              <a:gd name="connsiteX2-55" fmla="*/ 12192182 w 12192182"/>
              <a:gd name="connsiteY2-56" fmla="*/ 5232399 h 5232399"/>
              <a:gd name="connsiteX3-57" fmla="*/ 182 w 12192182"/>
              <a:gd name="connsiteY3-58" fmla="*/ 5232399 h 5232399"/>
              <a:gd name="connsiteX4-59" fmla="*/ 1308282 w 12192182"/>
              <a:gd name="connsiteY4-60" fmla="*/ 2755900 h 5232399"/>
              <a:gd name="connsiteX0-61" fmla="*/ 1308282 w 12192182"/>
              <a:gd name="connsiteY0-62" fmla="*/ 2755900 h 5232399"/>
              <a:gd name="connsiteX1-63" fmla="*/ 12192182 w 12192182"/>
              <a:gd name="connsiteY1-64" fmla="*/ 0 h 5232399"/>
              <a:gd name="connsiteX2-65" fmla="*/ 12192182 w 12192182"/>
              <a:gd name="connsiteY2-66" fmla="*/ 5232399 h 5232399"/>
              <a:gd name="connsiteX3-67" fmla="*/ 182 w 12192182"/>
              <a:gd name="connsiteY3-68" fmla="*/ 5232399 h 5232399"/>
              <a:gd name="connsiteX4-69" fmla="*/ 1308282 w 12192182"/>
              <a:gd name="connsiteY4-70" fmla="*/ 2755900 h 5232399"/>
              <a:gd name="connsiteX0-71" fmla="*/ 1308282 w 12192182"/>
              <a:gd name="connsiteY0-72" fmla="*/ 2755900 h 5232399"/>
              <a:gd name="connsiteX1-73" fmla="*/ 12192182 w 12192182"/>
              <a:gd name="connsiteY1-74" fmla="*/ 0 h 5232399"/>
              <a:gd name="connsiteX2-75" fmla="*/ 12192182 w 12192182"/>
              <a:gd name="connsiteY2-76" fmla="*/ 5232399 h 5232399"/>
              <a:gd name="connsiteX3-77" fmla="*/ 182 w 12192182"/>
              <a:gd name="connsiteY3-78" fmla="*/ 5232399 h 5232399"/>
              <a:gd name="connsiteX4-79" fmla="*/ 1308282 w 12192182"/>
              <a:gd name="connsiteY4-80" fmla="*/ 2755900 h 5232399"/>
              <a:gd name="connsiteX0-81" fmla="*/ 1308282 w 12192182"/>
              <a:gd name="connsiteY0-82" fmla="*/ 2755900 h 5232399"/>
              <a:gd name="connsiteX1-83" fmla="*/ 12192182 w 12192182"/>
              <a:gd name="connsiteY1-84" fmla="*/ 0 h 5232399"/>
              <a:gd name="connsiteX2-85" fmla="*/ 12192182 w 12192182"/>
              <a:gd name="connsiteY2-86" fmla="*/ 5232399 h 5232399"/>
              <a:gd name="connsiteX3-87" fmla="*/ 182 w 12192182"/>
              <a:gd name="connsiteY3-88" fmla="*/ 5232399 h 5232399"/>
              <a:gd name="connsiteX4-89" fmla="*/ 1308282 w 12192182"/>
              <a:gd name="connsiteY4-90" fmla="*/ 2755900 h 5232399"/>
              <a:gd name="connsiteX0-91" fmla="*/ 1308282 w 12192182"/>
              <a:gd name="connsiteY0-92" fmla="*/ 2755900 h 5232399"/>
              <a:gd name="connsiteX1-93" fmla="*/ 12192182 w 12192182"/>
              <a:gd name="connsiteY1-94" fmla="*/ 0 h 5232399"/>
              <a:gd name="connsiteX2-95" fmla="*/ 12192182 w 12192182"/>
              <a:gd name="connsiteY2-96" fmla="*/ 5232399 h 5232399"/>
              <a:gd name="connsiteX3-97" fmla="*/ 182 w 12192182"/>
              <a:gd name="connsiteY3-98" fmla="*/ 5232399 h 5232399"/>
              <a:gd name="connsiteX4-99" fmla="*/ 1308282 w 12192182"/>
              <a:gd name="connsiteY4-100" fmla="*/ 2755900 h 5232399"/>
              <a:gd name="connsiteX0-101" fmla="*/ 1308282 w 12192182"/>
              <a:gd name="connsiteY0-102" fmla="*/ 2755900 h 5232399"/>
              <a:gd name="connsiteX1-103" fmla="*/ 12192182 w 12192182"/>
              <a:gd name="connsiteY1-104" fmla="*/ 0 h 5232399"/>
              <a:gd name="connsiteX2-105" fmla="*/ 12192182 w 12192182"/>
              <a:gd name="connsiteY2-106" fmla="*/ 5232399 h 5232399"/>
              <a:gd name="connsiteX3-107" fmla="*/ 182 w 12192182"/>
              <a:gd name="connsiteY3-108" fmla="*/ 5232399 h 5232399"/>
              <a:gd name="connsiteX4-109" fmla="*/ 1308282 w 12192182"/>
              <a:gd name="connsiteY4-110" fmla="*/ 2755900 h 5232399"/>
              <a:gd name="connsiteX0-111" fmla="*/ 1308282 w 12192182"/>
              <a:gd name="connsiteY0-112" fmla="*/ 2755900 h 5232399"/>
              <a:gd name="connsiteX1-113" fmla="*/ 12192182 w 12192182"/>
              <a:gd name="connsiteY1-114" fmla="*/ 0 h 5232399"/>
              <a:gd name="connsiteX2-115" fmla="*/ 12192182 w 12192182"/>
              <a:gd name="connsiteY2-116" fmla="*/ 5232399 h 5232399"/>
              <a:gd name="connsiteX3-117" fmla="*/ 182 w 12192182"/>
              <a:gd name="connsiteY3-118" fmla="*/ 5232399 h 5232399"/>
              <a:gd name="connsiteX4-119" fmla="*/ 1308282 w 12192182"/>
              <a:gd name="connsiteY4-120" fmla="*/ 2755900 h 5232399"/>
              <a:gd name="connsiteX0-121" fmla="*/ 1308282 w 12192182"/>
              <a:gd name="connsiteY0-122" fmla="*/ 2755900 h 5232399"/>
              <a:gd name="connsiteX1-123" fmla="*/ 12192182 w 12192182"/>
              <a:gd name="connsiteY1-124" fmla="*/ 0 h 5232399"/>
              <a:gd name="connsiteX2-125" fmla="*/ 12192182 w 12192182"/>
              <a:gd name="connsiteY2-126" fmla="*/ 5232399 h 5232399"/>
              <a:gd name="connsiteX3-127" fmla="*/ 182 w 12192182"/>
              <a:gd name="connsiteY3-128" fmla="*/ 5232399 h 5232399"/>
              <a:gd name="connsiteX4-129" fmla="*/ 1308282 w 12192182"/>
              <a:gd name="connsiteY4-130" fmla="*/ 2755900 h 5232399"/>
              <a:gd name="connsiteX0-131" fmla="*/ 1308282 w 12192182"/>
              <a:gd name="connsiteY0-132" fmla="*/ 2755900 h 5232399"/>
              <a:gd name="connsiteX1-133" fmla="*/ 12192182 w 12192182"/>
              <a:gd name="connsiteY1-134" fmla="*/ 0 h 5232399"/>
              <a:gd name="connsiteX2-135" fmla="*/ 12192182 w 12192182"/>
              <a:gd name="connsiteY2-136" fmla="*/ 5232399 h 5232399"/>
              <a:gd name="connsiteX3-137" fmla="*/ 182 w 12192182"/>
              <a:gd name="connsiteY3-138" fmla="*/ 5232399 h 5232399"/>
              <a:gd name="connsiteX4-139" fmla="*/ 1308282 w 12192182"/>
              <a:gd name="connsiteY4-140" fmla="*/ 2755900 h 5232399"/>
              <a:gd name="connsiteX0-141" fmla="*/ 1308282 w 12192182"/>
              <a:gd name="connsiteY0-142" fmla="*/ 2755900 h 5232399"/>
              <a:gd name="connsiteX1-143" fmla="*/ 12192182 w 12192182"/>
              <a:gd name="connsiteY1-144" fmla="*/ 0 h 5232399"/>
              <a:gd name="connsiteX2-145" fmla="*/ 12192182 w 12192182"/>
              <a:gd name="connsiteY2-146" fmla="*/ 5232399 h 5232399"/>
              <a:gd name="connsiteX3-147" fmla="*/ 182 w 12192182"/>
              <a:gd name="connsiteY3-148" fmla="*/ 5232399 h 5232399"/>
              <a:gd name="connsiteX4-149" fmla="*/ 1308282 w 12192182"/>
              <a:gd name="connsiteY4-150" fmla="*/ 2755900 h 5232399"/>
              <a:gd name="connsiteX0-151" fmla="*/ 1308282 w 12192182"/>
              <a:gd name="connsiteY0-152" fmla="*/ 2755900 h 5232399"/>
              <a:gd name="connsiteX1-153" fmla="*/ 12192182 w 12192182"/>
              <a:gd name="connsiteY1-154" fmla="*/ 0 h 5232399"/>
              <a:gd name="connsiteX2-155" fmla="*/ 12192182 w 12192182"/>
              <a:gd name="connsiteY2-156" fmla="*/ 5232399 h 5232399"/>
              <a:gd name="connsiteX3-157" fmla="*/ 182 w 12192182"/>
              <a:gd name="connsiteY3-158" fmla="*/ 5232399 h 5232399"/>
              <a:gd name="connsiteX4-159" fmla="*/ 1308282 w 12192182"/>
              <a:gd name="connsiteY4-160" fmla="*/ 2755900 h 5232399"/>
              <a:gd name="connsiteX0-161" fmla="*/ 1308282 w 12192182"/>
              <a:gd name="connsiteY0-162" fmla="*/ 2755900 h 5232399"/>
              <a:gd name="connsiteX1-163" fmla="*/ 12192182 w 12192182"/>
              <a:gd name="connsiteY1-164" fmla="*/ 0 h 5232399"/>
              <a:gd name="connsiteX2-165" fmla="*/ 12192182 w 12192182"/>
              <a:gd name="connsiteY2-166" fmla="*/ 5232399 h 5232399"/>
              <a:gd name="connsiteX3-167" fmla="*/ 182 w 12192182"/>
              <a:gd name="connsiteY3-168" fmla="*/ 5232399 h 5232399"/>
              <a:gd name="connsiteX4-169" fmla="*/ 1308282 w 12192182"/>
              <a:gd name="connsiteY4-170" fmla="*/ 2755900 h 5232399"/>
              <a:gd name="connsiteX0-171" fmla="*/ 2248116 w 13132016"/>
              <a:gd name="connsiteY0-172" fmla="*/ 2755900 h 5232399"/>
              <a:gd name="connsiteX1-173" fmla="*/ 13132016 w 13132016"/>
              <a:gd name="connsiteY1-174" fmla="*/ 0 h 5232399"/>
              <a:gd name="connsiteX2-175" fmla="*/ 13132016 w 13132016"/>
              <a:gd name="connsiteY2-176" fmla="*/ 5232399 h 5232399"/>
              <a:gd name="connsiteX3-177" fmla="*/ 940016 w 13132016"/>
              <a:gd name="connsiteY3-178" fmla="*/ 5232399 h 5232399"/>
              <a:gd name="connsiteX4-179" fmla="*/ 978116 w 13132016"/>
              <a:gd name="connsiteY4-180" fmla="*/ 4343400 h 5232399"/>
              <a:gd name="connsiteX5" fmla="*/ 2248116 w 13132016"/>
              <a:gd name="connsiteY5" fmla="*/ 2755900 h 5232399"/>
              <a:gd name="connsiteX0-181" fmla="*/ 2182680 w 13066580"/>
              <a:gd name="connsiteY0-182" fmla="*/ 2755900 h 5232399"/>
              <a:gd name="connsiteX1-183" fmla="*/ 13066580 w 13066580"/>
              <a:gd name="connsiteY1-184" fmla="*/ 0 h 5232399"/>
              <a:gd name="connsiteX2-185" fmla="*/ 13066580 w 13066580"/>
              <a:gd name="connsiteY2-186" fmla="*/ 5232399 h 5232399"/>
              <a:gd name="connsiteX3-187" fmla="*/ 874580 w 13066580"/>
              <a:gd name="connsiteY3-188" fmla="*/ 5232399 h 5232399"/>
              <a:gd name="connsiteX4-189" fmla="*/ 912680 w 13066580"/>
              <a:gd name="connsiteY4-190" fmla="*/ 4343400 h 5232399"/>
              <a:gd name="connsiteX5-191" fmla="*/ 2182680 w 13066580"/>
              <a:gd name="connsiteY5-192" fmla="*/ 2755900 h 5232399"/>
              <a:gd name="connsiteX0-193" fmla="*/ 1317757 w 12201657"/>
              <a:gd name="connsiteY0-194" fmla="*/ 2755900 h 5232399"/>
              <a:gd name="connsiteX1-195" fmla="*/ 12201657 w 12201657"/>
              <a:gd name="connsiteY1-196" fmla="*/ 0 h 5232399"/>
              <a:gd name="connsiteX2-197" fmla="*/ 12201657 w 12201657"/>
              <a:gd name="connsiteY2-198" fmla="*/ 5232399 h 5232399"/>
              <a:gd name="connsiteX3-199" fmla="*/ 9657 w 12201657"/>
              <a:gd name="connsiteY3-200" fmla="*/ 5232399 h 5232399"/>
              <a:gd name="connsiteX4-201" fmla="*/ 47757 w 12201657"/>
              <a:gd name="connsiteY4-202" fmla="*/ 4343400 h 5232399"/>
              <a:gd name="connsiteX5-203" fmla="*/ 1317757 w 12201657"/>
              <a:gd name="connsiteY5-204" fmla="*/ 2755900 h 5232399"/>
              <a:gd name="connsiteX0-205" fmla="*/ 1317757 w 12201657"/>
              <a:gd name="connsiteY0-206" fmla="*/ 2755900 h 5232399"/>
              <a:gd name="connsiteX1-207" fmla="*/ 12201657 w 12201657"/>
              <a:gd name="connsiteY1-208" fmla="*/ 0 h 5232399"/>
              <a:gd name="connsiteX2-209" fmla="*/ 12201657 w 12201657"/>
              <a:gd name="connsiteY2-210" fmla="*/ 5232399 h 5232399"/>
              <a:gd name="connsiteX3-211" fmla="*/ 9657 w 12201657"/>
              <a:gd name="connsiteY3-212" fmla="*/ 5232399 h 5232399"/>
              <a:gd name="connsiteX4-213" fmla="*/ 47757 w 12201657"/>
              <a:gd name="connsiteY4-214" fmla="*/ 4343400 h 5232399"/>
              <a:gd name="connsiteX5-215" fmla="*/ 1317757 w 12201657"/>
              <a:gd name="connsiteY5-216" fmla="*/ 2755900 h 5232399"/>
              <a:gd name="connsiteX0-217" fmla="*/ 1339804 w 12223704"/>
              <a:gd name="connsiteY0-218" fmla="*/ 2755900 h 5232399"/>
              <a:gd name="connsiteX1-219" fmla="*/ 12223704 w 12223704"/>
              <a:gd name="connsiteY1-220" fmla="*/ 0 h 5232399"/>
              <a:gd name="connsiteX2-221" fmla="*/ 12223704 w 12223704"/>
              <a:gd name="connsiteY2-222" fmla="*/ 5232399 h 5232399"/>
              <a:gd name="connsiteX3-223" fmla="*/ 31704 w 12223704"/>
              <a:gd name="connsiteY3-224" fmla="*/ 5232399 h 5232399"/>
              <a:gd name="connsiteX4-225" fmla="*/ 31704 w 12223704"/>
              <a:gd name="connsiteY4-226" fmla="*/ 4343400 h 5232399"/>
              <a:gd name="connsiteX5-227" fmla="*/ 1339804 w 12223704"/>
              <a:gd name="connsiteY5-228" fmla="*/ 2755900 h 5232399"/>
              <a:gd name="connsiteX0-229" fmla="*/ 1328005 w 12211905"/>
              <a:gd name="connsiteY0-230" fmla="*/ 2755900 h 5232399"/>
              <a:gd name="connsiteX1-231" fmla="*/ 12211905 w 12211905"/>
              <a:gd name="connsiteY1-232" fmla="*/ 0 h 5232399"/>
              <a:gd name="connsiteX2-233" fmla="*/ 12211905 w 12211905"/>
              <a:gd name="connsiteY2-234" fmla="*/ 5232399 h 5232399"/>
              <a:gd name="connsiteX3-235" fmla="*/ 19905 w 12211905"/>
              <a:gd name="connsiteY3-236" fmla="*/ 5232399 h 5232399"/>
              <a:gd name="connsiteX4-237" fmla="*/ 19905 w 12211905"/>
              <a:gd name="connsiteY4-238" fmla="*/ 4343400 h 5232399"/>
              <a:gd name="connsiteX5-239" fmla="*/ 1328005 w 12211905"/>
              <a:gd name="connsiteY5-240" fmla="*/ 2755900 h 5232399"/>
              <a:gd name="connsiteX0-241" fmla="*/ 1328005 w 12211905"/>
              <a:gd name="connsiteY0-242" fmla="*/ 2755900 h 5232399"/>
              <a:gd name="connsiteX1-243" fmla="*/ 12211905 w 12211905"/>
              <a:gd name="connsiteY1-244" fmla="*/ 0 h 5232399"/>
              <a:gd name="connsiteX2-245" fmla="*/ 12211905 w 12211905"/>
              <a:gd name="connsiteY2-246" fmla="*/ 5232399 h 5232399"/>
              <a:gd name="connsiteX3-247" fmla="*/ 19905 w 12211905"/>
              <a:gd name="connsiteY3-248" fmla="*/ 5232399 h 5232399"/>
              <a:gd name="connsiteX4-249" fmla="*/ 19905 w 12211905"/>
              <a:gd name="connsiteY4-250" fmla="*/ 4343400 h 5232399"/>
              <a:gd name="connsiteX5-251" fmla="*/ 1328005 w 12211905"/>
              <a:gd name="connsiteY5-252" fmla="*/ 2755900 h 5232399"/>
              <a:gd name="connsiteX0-253" fmla="*/ 1328005 w 12211905"/>
              <a:gd name="connsiteY0-254" fmla="*/ 2755900 h 5232399"/>
              <a:gd name="connsiteX1-255" fmla="*/ 12211905 w 12211905"/>
              <a:gd name="connsiteY1-256" fmla="*/ 0 h 5232399"/>
              <a:gd name="connsiteX2-257" fmla="*/ 12211905 w 12211905"/>
              <a:gd name="connsiteY2-258" fmla="*/ 5232399 h 5232399"/>
              <a:gd name="connsiteX3-259" fmla="*/ 19905 w 12211905"/>
              <a:gd name="connsiteY3-260" fmla="*/ 5232399 h 5232399"/>
              <a:gd name="connsiteX4-261" fmla="*/ 19905 w 12211905"/>
              <a:gd name="connsiteY4-262" fmla="*/ 4343400 h 5232399"/>
              <a:gd name="connsiteX5-263" fmla="*/ 1328005 w 12211905"/>
              <a:gd name="connsiteY5-264" fmla="*/ 2755900 h 5232399"/>
              <a:gd name="connsiteX0-265" fmla="*/ 1328005 w 12211905"/>
              <a:gd name="connsiteY0-266" fmla="*/ 2755900 h 5232399"/>
              <a:gd name="connsiteX1-267" fmla="*/ 12211905 w 12211905"/>
              <a:gd name="connsiteY1-268" fmla="*/ 0 h 5232399"/>
              <a:gd name="connsiteX2-269" fmla="*/ 12211905 w 12211905"/>
              <a:gd name="connsiteY2-270" fmla="*/ 5232399 h 5232399"/>
              <a:gd name="connsiteX3-271" fmla="*/ 19905 w 12211905"/>
              <a:gd name="connsiteY3-272" fmla="*/ 5232399 h 5232399"/>
              <a:gd name="connsiteX4-273" fmla="*/ 19905 w 12211905"/>
              <a:gd name="connsiteY4-274" fmla="*/ 4343400 h 5232399"/>
              <a:gd name="connsiteX5-275" fmla="*/ 1328005 w 12211905"/>
              <a:gd name="connsiteY5-276" fmla="*/ 2755900 h 5232399"/>
              <a:gd name="connsiteX0-277" fmla="*/ 1312816 w 12196716"/>
              <a:gd name="connsiteY0-278" fmla="*/ 2755900 h 5232399"/>
              <a:gd name="connsiteX1-279" fmla="*/ 12196716 w 12196716"/>
              <a:gd name="connsiteY1-280" fmla="*/ 0 h 5232399"/>
              <a:gd name="connsiteX2-281" fmla="*/ 12196716 w 12196716"/>
              <a:gd name="connsiteY2-282" fmla="*/ 5232399 h 5232399"/>
              <a:gd name="connsiteX3-283" fmla="*/ 4716 w 12196716"/>
              <a:gd name="connsiteY3-284" fmla="*/ 5232399 h 5232399"/>
              <a:gd name="connsiteX4-285" fmla="*/ 4716 w 12196716"/>
              <a:gd name="connsiteY4-286" fmla="*/ 4343400 h 5232399"/>
              <a:gd name="connsiteX5-287" fmla="*/ 1312816 w 12196716"/>
              <a:gd name="connsiteY5-288" fmla="*/ 2755900 h 5232399"/>
              <a:gd name="connsiteX0-289" fmla="*/ 1310394 w 12194294"/>
              <a:gd name="connsiteY0-290" fmla="*/ 2755900 h 5232399"/>
              <a:gd name="connsiteX1-291" fmla="*/ 12194294 w 12194294"/>
              <a:gd name="connsiteY1-292" fmla="*/ 0 h 5232399"/>
              <a:gd name="connsiteX2-293" fmla="*/ 12194294 w 12194294"/>
              <a:gd name="connsiteY2-294" fmla="*/ 5232399 h 5232399"/>
              <a:gd name="connsiteX3-295" fmla="*/ 2294 w 12194294"/>
              <a:gd name="connsiteY3-296" fmla="*/ 5232399 h 5232399"/>
              <a:gd name="connsiteX4-297" fmla="*/ 2294 w 12194294"/>
              <a:gd name="connsiteY4-298" fmla="*/ 4343400 h 5232399"/>
              <a:gd name="connsiteX5-299" fmla="*/ 1310394 w 12194294"/>
              <a:gd name="connsiteY5-300" fmla="*/ 2755900 h 5232399"/>
              <a:gd name="connsiteX0-301" fmla="*/ 1308488 w 12192388"/>
              <a:gd name="connsiteY0-302" fmla="*/ 2755900 h 5232399"/>
              <a:gd name="connsiteX1-303" fmla="*/ 12192388 w 12192388"/>
              <a:gd name="connsiteY1-304" fmla="*/ 0 h 5232399"/>
              <a:gd name="connsiteX2-305" fmla="*/ 12192388 w 12192388"/>
              <a:gd name="connsiteY2-306" fmla="*/ 5232399 h 5232399"/>
              <a:gd name="connsiteX3-307" fmla="*/ 388 w 12192388"/>
              <a:gd name="connsiteY3-308" fmla="*/ 5232399 h 5232399"/>
              <a:gd name="connsiteX4-309" fmla="*/ 388 w 12192388"/>
              <a:gd name="connsiteY4-310" fmla="*/ 4343400 h 5232399"/>
              <a:gd name="connsiteX5-311" fmla="*/ 1308488 w 12192388"/>
              <a:gd name="connsiteY5-312" fmla="*/ 2755900 h 5232399"/>
              <a:gd name="connsiteX0-313" fmla="*/ 1310958 w 12194858"/>
              <a:gd name="connsiteY0-314" fmla="*/ 2755900 h 5232399"/>
              <a:gd name="connsiteX1-315" fmla="*/ 12194858 w 12194858"/>
              <a:gd name="connsiteY1-316" fmla="*/ 0 h 5232399"/>
              <a:gd name="connsiteX2-317" fmla="*/ 12194858 w 12194858"/>
              <a:gd name="connsiteY2-318" fmla="*/ 5232399 h 5232399"/>
              <a:gd name="connsiteX3-319" fmla="*/ 2858 w 12194858"/>
              <a:gd name="connsiteY3-320" fmla="*/ 5232399 h 5232399"/>
              <a:gd name="connsiteX4-321" fmla="*/ 2858 w 12194858"/>
              <a:gd name="connsiteY4-322" fmla="*/ 4343400 h 5232399"/>
              <a:gd name="connsiteX5-323" fmla="*/ 1310958 w 12194858"/>
              <a:gd name="connsiteY5-324" fmla="*/ 2755900 h 5232399"/>
              <a:gd name="connsiteX0-325" fmla="*/ 1310958 w 12194858"/>
              <a:gd name="connsiteY0-326" fmla="*/ 2755900 h 5232399"/>
              <a:gd name="connsiteX1-327" fmla="*/ 12194858 w 12194858"/>
              <a:gd name="connsiteY1-328" fmla="*/ 0 h 5232399"/>
              <a:gd name="connsiteX2-329" fmla="*/ 12194858 w 12194858"/>
              <a:gd name="connsiteY2-330" fmla="*/ 5232399 h 5232399"/>
              <a:gd name="connsiteX3-331" fmla="*/ 2858 w 12194858"/>
              <a:gd name="connsiteY3-332" fmla="*/ 5232399 h 5232399"/>
              <a:gd name="connsiteX4-333" fmla="*/ 2858 w 12194858"/>
              <a:gd name="connsiteY4-334" fmla="*/ 4324350 h 5232399"/>
              <a:gd name="connsiteX5-335" fmla="*/ 1310958 w 12194858"/>
              <a:gd name="connsiteY5-336" fmla="*/ 2755900 h 5232399"/>
            </a:gdLst>
            <a:cxnLst>
              <a:cxn ang="0">
                <a:pos x="connsiteX0-1" y="connsiteY0-2"/>
              </a:cxn>
              <a:cxn ang="0">
                <a:pos x="connsiteX1-3" y="connsiteY1-4"/>
              </a:cxn>
              <a:cxn ang="0">
                <a:pos x="connsiteX2-5" y="connsiteY2-6"/>
              </a:cxn>
              <a:cxn ang="0">
                <a:pos x="connsiteX3-7" y="connsiteY3-8"/>
              </a:cxn>
              <a:cxn ang="0">
                <a:pos x="connsiteX4-9" y="connsiteY4-10"/>
              </a:cxn>
              <a:cxn ang="0">
                <a:pos x="connsiteX5-191" y="connsiteY5-192"/>
              </a:cxn>
            </a:cxnLst>
            <a:rect l="l" t="t" r="r" b="b"/>
            <a:pathLst>
              <a:path w="12194858" h="5232399">
                <a:moveTo>
                  <a:pt x="1310958" y="2755900"/>
                </a:moveTo>
                <a:cubicBezTo>
                  <a:pt x="4100725" y="1443567"/>
                  <a:pt x="9786091" y="2556933"/>
                  <a:pt x="12194858" y="0"/>
                </a:cubicBezTo>
                <a:lnTo>
                  <a:pt x="12194858" y="5232399"/>
                </a:lnTo>
                <a:lnTo>
                  <a:pt x="2858" y="5232399"/>
                </a:lnTo>
                <a:cubicBezTo>
                  <a:pt x="-317" y="4946120"/>
                  <a:pt x="-1542" y="4581678"/>
                  <a:pt x="2858" y="4324350"/>
                </a:cubicBezTo>
                <a:cubicBezTo>
                  <a:pt x="206392" y="3924974"/>
                  <a:pt x="600542" y="3266858"/>
                  <a:pt x="1310958" y="2755900"/>
                </a:cubicBezTo>
                <a:close/>
              </a:path>
            </a:pathLst>
          </a:custGeom>
          <a:solidFill>
            <a:srgbClr val="DCD1A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rgbClr val="FFFFFF"/>
              </a:solidFill>
              <a:latin typeface="微软雅黑" panose="020b0503020204020204" pitchFamily="34" charset="-122"/>
              <a:ea typeface="微软雅黑" panose="020b0503020204020204" pitchFamily="34" charset="-122"/>
              <a:sym typeface="Arial" pitchFamily="34" charset="0"/>
            </a:endParaRPr>
          </a:p>
        </p:txBody>
      </p:sp>
      <p:sp>
        <p:nvSpPr>
          <p:cNvPr id="2" name="矩形 7"/>
          <p:cNvSpPr/>
          <p:nvPr>
            <p:custDataLst>
              <p:tags r:id="rId10"/>
            </p:custDataLst>
          </p:nvPr>
        </p:nvSpPr>
        <p:spPr>
          <a:xfrm>
            <a:off x="-2540" y="1663111"/>
            <a:ext cx="12191999" cy="3531192"/>
          </a:xfrm>
          <a:custGeom>
            <a:gdLst>
              <a:gd name="connsiteX0" fmla="*/ 0 w 12191999"/>
              <a:gd name="connsiteY0" fmla="*/ 0 h 4053385"/>
              <a:gd name="connsiteX1" fmla="*/ 12191999 w 12191999"/>
              <a:gd name="connsiteY1" fmla="*/ 0 h 4053385"/>
              <a:gd name="connsiteX2" fmla="*/ 12191999 w 12191999"/>
              <a:gd name="connsiteY2" fmla="*/ 4053385 h 4053385"/>
              <a:gd name="connsiteX3" fmla="*/ 0 w 12191999"/>
              <a:gd name="connsiteY3" fmla="*/ 4053385 h 4053385"/>
              <a:gd name="connsiteX4" fmla="*/ 0 w 12191999"/>
              <a:gd name="connsiteY4" fmla="*/ 0 h 4053385"/>
              <a:gd name="connsiteX0-1" fmla="*/ 2852382 w 12191999"/>
              <a:gd name="connsiteY0-2" fmla="*/ 81887 h 4053385"/>
              <a:gd name="connsiteX1-3" fmla="*/ 12191999 w 12191999"/>
              <a:gd name="connsiteY1-4" fmla="*/ 0 h 4053385"/>
              <a:gd name="connsiteX2-5" fmla="*/ 12191999 w 12191999"/>
              <a:gd name="connsiteY2-6" fmla="*/ 4053385 h 4053385"/>
              <a:gd name="connsiteX3-7" fmla="*/ 0 w 12191999"/>
              <a:gd name="connsiteY3-8" fmla="*/ 4053385 h 4053385"/>
              <a:gd name="connsiteX4-9" fmla="*/ 2852382 w 12191999"/>
              <a:gd name="connsiteY4-10" fmla="*/ 81887 h 4053385"/>
              <a:gd name="connsiteX0-11" fmla="*/ 2852382 w 12191999"/>
              <a:gd name="connsiteY0-12" fmla="*/ 319319 h 4290817"/>
              <a:gd name="connsiteX1-13" fmla="*/ 12191999 w 12191999"/>
              <a:gd name="connsiteY1-14" fmla="*/ 237432 h 4290817"/>
              <a:gd name="connsiteX2-15" fmla="*/ 12191999 w 12191999"/>
              <a:gd name="connsiteY2-16" fmla="*/ 4290817 h 4290817"/>
              <a:gd name="connsiteX3-17" fmla="*/ 0 w 12191999"/>
              <a:gd name="connsiteY3-18" fmla="*/ 4290817 h 4290817"/>
              <a:gd name="connsiteX4-19" fmla="*/ 2852382 w 12191999"/>
              <a:gd name="connsiteY4-20" fmla="*/ 319319 h 4290817"/>
              <a:gd name="connsiteX0-21" fmla="*/ 2852382 w 12191999"/>
              <a:gd name="connsiteY0-22" fmla="*/ 694894 h 4666392"/>
              <a:gd name="connsiteX1-23" fmla="*/ 12191999 w 12191999"/>
              <a:gd name="connsiteY1-24" fmla="*/ 613007 h 4666392"/>
              <a:gd name="connsiteX2-25" fmla="*/ 12191999 w 12191999"/>
              <a:gd name="connsiteY2-26" fmla="*/ 4666392 h 4666392"/>
              <a:gd name="connsiteX3-27" fmla="*/ 0 w 12191999"/>
              <a:gd name="connsiteY3-28" fmla="*/ 4666392 h 4666392"/>
              <a:gd name="connsiteX4-29" fmla="*/ 2852382 w 12191999"/>
              <a:gd name="connsiteY4-30" fmla="*/ 694894 h 4666392"/>
              <a:gd name="connsiteX0-31" fmla="*/ 2852382 w 12191999"/>
              <a:gd name="connsiteY0-32" fmla="*/ 694894 h 4666392"/>
              <a:gd name="connsiteX1-33" fmla="*/ 12191999 w 12191999"/>
              <a:gd name="connsiteY1-34" fmla="*/ 613007 h 4666392"/>
              <a:gd name="connsiteX2-35" fmla="*/ 12191999 w 12191999"/>
              <a:gd name="connsiteY2-36" fmla="*/ 4666392 h 4666392"/>
              <a:gd name="connsiteX3-37" fmla="*/ 0 w 12191999"/>
              <a:gd name="connsiteY3-38" fmla="*/ 4666392 h 4666392"/>
              <a:gd name="connsiteX4-39" fmla="*/ 2852382 w 12191999"/>
              <a:gd name="connsiteY4-40" fmla="*/ 694894 h 4666392"/>
              <a:gd name="connsiteX0-41" fmla="*/ 4435522 w 12191999"/>
              <a:gd name="connsiteY0-42" fmla="*/ 951932 h 4227394"/>
              <a:gd name="connsiteX1-43" fmla="*/ 12191999 w 12191999"/>
              <a:gd name="connsiteY1-44" fmla="*/ 174009 h 4227394"/>
              <a:gd name="connsiteX2-45" fmla="*/ 12191999 w 12191999"/>
              <a:gd name="connsiteY2-46" fmla="*/ 4227394 h 4227394"/>
              <a:gd name="connsiteX3-47" fmla="*/ 0 w 12191999"/>
              <a:gd name="connsiteY3-48" fmla="*/ 4227394 h 4227394"/>
              <a:gd name="connsiteX4-49" fmla="*/ 4435522 w 12191999"/>
              <a:gd name="connsiteY4-50" fmla="*/ 951932 h 4227394"/>
              <a:gd name="connsiteX0-51" fmla="*/ 4435522 w 12191999"/>
              <a:gd name="connsiteY0-52" fmla="*/ 951932 h 4227394"/>
              <a:gd name="connsiteX1-53" fmla="*/ 12191999 w 12191999"/>
              <a:gd name="connsiteY1-54" fmla="*/ 174009 h 4227394"/>
              <a:gd name="connsiteX2-55" fmla="*/ 12191999 w 12191999"/>
              <a:gd name="connsiteY2-56" fmla="*/ 4227394 h 4227394"/>
              <a:gd name="connsiteX3-57" fmla="*/ 0 w 12191999"/>
              <a:gd name="connsiteY3-58" fmla="*/ 4227394 h 4227394"/>
              <a:gd name="connsiteX4-59" fmla="*/ 4435522 w 12191999"/>
              <a:gd name="connsiteY4-60" fmla="*/ 951932 h 4227394"/>
              <a:gd name="connsiteX0-61" fmla="*/ 0 w 12191999"/>
              <a:gd name="connsiteY0-62" fmla="*/ 4053385 h 4053385"/>
              <a:gd name="connsiteX1-63" fmla="*/ 12191999 w 12191999"/>
              <a:gd name="connsiteY1-64" fmla="*/ 0 h 4053385"/>
              <a:gd name="connsiteX2-65" fmla="*/ 12191999 w 12191999"/>
              <a:gd name="connsiteY2-66" fmla="*/ 4053385 h 4053385"/>
              <a:gd name="connsiteX3-67" fmla="*/ 0 w 12191999"/>
              <a:gd name="connsiteY3-68" fmla="*/ 4053385 h 4053385"/>
              <a:gd name="connsiteX0-69" fmla="*/ 0 w 12191999"/>
              <a:gd name="connsiteY0-70" fmla="*/ 3480179 h 3480179"/>
              <a:gd name="connsiteX1-71" fmla="*/ 6173336 w 12191999"/>
              <a:gd name="connsiteY1-72" fmla="*/ 0 h 3480179"/>
              <a:gd name="connsiteX2-73" fmla="*/ 12191999 w 12191999"/>
              <a:gd name="connsiteY2-74" fmla="*/ 3480179 h 3480179"/>
              <a:gd name="connsiteX3-75" fmla="*/ 0 w 12191999"/>
              <a:gd name="connsiteY3-76" fmla="*/ 3480179 h 3480179"/>
              <a:gd name="connsiteX0-77" fmla="*/ 0 w 12191999"/>
              <a:gd name="connsiteY0-78" fmla="*/ 3480179 h 3480179"/>
              <a:gd name="connsiteX1-79" fmla="*/ 6173336 w 12191999"/>
              <a:gd name="connsiteY1-80" fmla="*/ 0 h 3480179"/>
              <a:gd name="connsiteX2-81" fmla="*/ 12191999 w 12191999"/>
              <a:gd name="connsiteY2-82" fmla="*/ 3480179 h 3480179"/>
              <a:gd name="connsiteX3-83" fmla="*/ 0 w 12191999"/>
              <a:gd name="connsiteY3-84" fmla="*/ 3480179 h 3480179"/>
              <a:gd name="connsiteX0-85" fmla="*/ 0 w 6173336"/>
              <a:gd name="connsiteY0-86" fmla="*/ 3480179 h 3480179"/>
              <a:gd name="connsiteX1-87" fmla="*/ 6173336 w 6173336"/>
              <a:gd name="connsiteY1-88" fmla="*/ 0 h 3480179"/>
              <a:gd name="connsiteX2-89" fmla="*/ 0 w 6173336"/>
              <a:gd name="connsiteY2-90" fmla="*/ 3480179 h 3480179"/>
              <a:gd name="connsiteX0-91" fmla="*/ 0 w 9271378"/>
              <a:gd name="connsiteY0-92" fmla="*/ 3548417 h 3548417"/>
              <a:gd name="connsiteX1-93" fmla="*/ 9271378 w 9271378"/>
              <a:gd name="connsiteY1-94" fmla="*/ 0 h 3548417"/>
              <a:gd name="connsiteX2-95" fmla="*/ 0 w 9271378"/>
              <a:gd name="connsiteY2-96" fmla="*/ 3548417 h 3548417"/>
              <a:gd name="connsiteX0-97" fmla="*/ 0 w 9271378"/>
              <a:gd name="connsiteY0-98" fmla="*/ 3659780 h 3659780"/>
              <a:gd name="connsiteX1-99" fmla="*/ 9271378 w 9271378"/>
              <a:gd name="connsiteY1-100" fmla="*/ 111363 h 3659780"/>
              <a:gd name="connsiteX2-101" fmla="*/ 0 w 9271378"/>
              <a:gd name="connsiteY2-102" fmla="*/ 3659780 h 3659780"/>
              <a:gd name="connsiteX0-103" fmla="*/ 0 w 12123760"/>
              <a:gd name="connsiteY0-104" fmla="*/ 3103911 h 3103911"/>
              <a:gd name="connsiteX1-105" fmla="*/ 12123760 w 12123760"/>
              <a:gd name="connsiteY1-106" fmla="*/ 128700 h 3103911"/>
              <a:gd name="connsiteX2-107" fmla="*/ 0 w 12123760"/>
              <a:gd name="connsiteY2-108" fmla="*/ 3103911 h 3103911"/>
              <a:gd name="connsiteX0-109" fmla="*/ 0 w 12123760"/>
              <a:gd name="connsiteY0-110" fmla="*/ 3360951 h 3360951"/>
              <a:gd name="connsiteX1-111" fmla="*/ 12123760 w 12123760"/>
              <a:gd name="connsiteY1-112" fmla="*/ 385740 h 3360951"/>
              <a:gd name="connsiteX2-113" fmla="*/ 0 w 12123760"/>
              <a:gd name="connsiteY2-114" fmla="*/ 3360951 h 3360951"/>
              <a:gd name="connsiteX0-115" fmla="*/ 0 w 12123760"/>
              <a:gd name="connsiteY0-116" fmla="*/ 3360951 h 3360951"/>
              <a:gd name="connsiteX1-117" fmla="*/ 12123760 w 12123760"/>
              <a:gd name="connsiteY1-118" fmla="*/ 385740 h 3360951"/>
              <a:gd name="connsiteX2-119" fmla="*/ 0 w 12123760"/>
              <a:gd name="connsiteY2-120" fmla="*/ 3360951 h 3360951"/>
              <a:gd name="connsiteX0-121" fmla="*/ 0 w 11741622"/>
              <a:gd name="connsiteY0-122" fmla="*/ 3360951 h 3360951"/>
              <a:gd name="connsiteX1-123" fmla="*/ 11741622 w 11741622"/>
              <a:gd name="connsiteY1-124" fmla="*/ 385740 h 3360951"/>
              <a:gd name="connsiteX2-125" fmla="*/ 0 w 11741622"/>
              <a:gd name="connsiteY2-126" fmla="*/ 3360951 h 3360951"/>
              <a:gd name="connsiteX0-127" fmla="*/ 0 w 12082816"/>
              <a:gd name="connsiteY0-128" fmla="*/ 3360951 h 3360951"/>
              <a:gd name="connsiteX1-129" fmla="*/ 12082816 w 12082816"/>
              <a:gd name="connsiteY1-130" fmla="*/ 385740 h 3360951"/>
              <a:gd name="connsiteX2-131" fmla="*/ 0 w 12082816"/>
              <a:gd name="connsiteY2-132" fmla="*/ 3360951 h 3360951"/>
              <a:gd name="connsiteX0-133" fmla="*/ 0 w 12082816"/>
              <a:gd name="connsiteY0-134" fmla="*/ 3360951 h 3396222"/>
              <a:gd name="connsiteX1-135" fmla="*/ 12082816 w 12082816"/>
              <a:gd name="connsiteY1-136" fmla="*/ 385740 h 3396222"/>
              <a:gd name="connsiteX2-137" fmla="*/ 0 w 12082816"/>
              <a:gd name="connsiteY2-138" fmla="*/ 3360951 h 3396222"/>
              <a:gd name="connsiteX0-139" fmla="*/ 0 w 12082816"/>
              <a:gd name="connsiteY0-140" fmla="*/ 3597763 h 3633034"/>
              <a:gd name="connsiteX1-141" fmla="*/ 12082816 w 12082816"/>
              <a:gd name="connsiteY1-142" fmla="*/ 622552 h 3633034"/>
              <a:gd name="connsiteX2-143" fmla="*/ 0 w 12082816"/>
              <a:gd name="connsiteY2-144" fmla="*/ 3597763 h 3633034"/>
              <a:gd name="connsiteX0-145" fmla="*/ 0 w 12082816"/>
              <a:gd name="connsiteY0-146" fmla="*/ 3597763 h 3597763"/>
              <a:gd name="connsiteX1-147" fmla="*/ 12082816 w 12082816"/>
              <a:gd name="connsiteY1-148" fmla="*/ 622552 h 3597763"/>
              <a:gd name="connsiteX2-149" fmla="*/ 0 w 12082816"/>
              <a:gd name="connsiteY2-150" fmla="*/ 3597763 h 3597763"/>
              <a:gd name="connsiteX0-151" fmla="*/ 0 w 12082816"/>
              <a:gd name="connsiteY0-152" fmla="*/ 3597763 h 3597763"/>
              <a:gd name="connsiteX1-153" fmla="*/ 12082816 w 12082816"/>
              <a:gd name="connsiteY1-154" fmla="*/ 622552 h 3597763"/>
              <a:gd name="connsiteX2-155" fmla="*/ 0 w 12082816"/>
              <a:gd name="connsiteY2-156" fmla="*/ 3597763 h 3597763"/>
              <a:gd name="connsiteX0-157" fmla="*/ 0 w 12082816"/>
              <a:gd name="connsiteY0-158" fmla="*/ 3982577 h 3982577"/>
              <a:gd name="connsiteX1-159" fmla="*/ 12082816 w 12082816"/>
              <a:gd name="connsiteY1-160" fmla="*/ 1007366 h 3982577"/>
              <a:gd name="connsiteX2-161" fmla="*/ 0 w 12082816"/>
              <a:gd name="connsiteY2-162" fmla="*/ 3982577 h 3982577"/>
              <a:gd name="connsiteX0-163" fmla="*/ 0 w 12082816"/>
              <a:gd name="connsiteY0-164" fmla="*/ 3982577 h 3982577"/>
              <a:gd name="connsiteX1-165" fmla="*/ 12082816 w 12082816"/>
              <a:gd name="connsiteY1-166" fmla="*/ 1007366 h 3982577"/>
              <a:gd name="connsiteX2-167" fmla="*/ 0 w 12082816"/>
              <a:gd name="connsiteY2-168" fmla="*/ 3982577 h 3982577"/>
              <a:gd name="connsiteX0-169" fmla="*/ 0 w 12082816"/>
              <a:gd name="connsiteY0-170" fmla="*/ 3982577 h 3982577"/>
              <a:gd name="connsiteX1-171" fmla="*/ 12082816 w 12082816"/>
              <a:gd name="connsiteY1-172" fmla="*/ 1007366 h 3982577"/>
              <a:gd name="connsiteX2-173" fmla="*/ 0 w 12082816"/>
              <a:gd name="connsiteY2-174" fmla="*/ 3982577 h 3982577"/>
              <a:gd name="connsiteX0-175" fmla="*/ 0 w 12082816"/>
              <a:gd name="connsiteY0-176" fmla="*/ 4141789 h 4141789"/>
              <a:gd name="connsiteX1-177" fmla="*/ 12082816 w 12082816"/>
              <a:gd name="connsiteY1-178" fmla="*/ 1166578 h 4141789"/>
              <a:gd name="connsiteX2-179" fmla="*/ 0 w 12082816"/>
              <a:gd name="connsiteY2-180" fmla="*/ 4141789 h 4141789"/>
              <a:gd name="connsiteX0-181" fmla="*/ 0 w 12082816"/>
              <a:gd name="connsiteY0-182" fmla="*/ 2975211 h 2975211"/>
              <a:gd name="connsiteX1-183" fmla="*/ 12082816 w 12082816"/>
              <a:gd name="connsiteY1-184" fmla="*/ 0 h 2975211"/>
              <a:gd name="connsiteX2-185" fmla="*/ 0 w 12082816"/>
              <a:gd name="connsiteY2-186" fmla="*/ 2975211 h 2975211"/>
              <a:gd name="connsiteX0-187" fmla="*/ 0 w 12082816"/>
              <a:gd name="connsiteY0-188" fmla="*/ 2975211 h 2975211"/>
              <a:gd name="connsiteX1-189" fmla="*/ 12082816 w 12082816"/>
              <a:gd name="connsiteY1-190" fmla="*/ 0 h 2975211"/>
              <a:gd name="connsiteX2-191" fmla="*/ 0 w 12082816"/>
              <a:gd name="connsiteY2-192" fmla="*/ 2975211 h 2975211"/>
              <a:gd name="connsiteX0-193" fmla="*/ 0 w 12082816"/>
              <a:gd name="connsiteY0-194" fmla="*/ 2975211 h 2975211"/>
              <a:gd name="connsiteX1-195" fmla="*/ 12082816 w 12082816"/>
              <a:gd name="connsiteY1-196" fmla="*/ 0 h 2975211"/>
              <a:gd name="connsiteX2-197" fmla="*/ 0 w 12082816"/>
              <a:gd name="connsiteY2-198" fmla="*/ 2975211 h 2975211"/>
              <a:gd name="connsiteX0-199" fmla="*/ 0 w 12082816"/>
              <a:gd name="connsiteY0-200" fmla="*/ 2975211 h 2975211"/>
              <a:gd name="connsiteX1-201" fmla="*/ 12082816 w 12082816"/>
              <a:gd name="connsiteY1-202" fmla="*/ 0 h 2975211"/>
              <a:gd name="connsiteX2-203" fmla="*/ 0 w 12082816"/>
              <a:gd name="connsiteY2-204" fmla="*/ 2975211 h 2975211"/>
              <a:gd name="connsiteX0-205" fmla="*/ 0 w 12082816"/>
              <a:gd name="connsiteY0-206" fmla="*/ 2975211 h 2975211"/>
              <a:gd name="connsiteX1-207" fmla="*/ 12082816 w 12082816"/>
              <a:gd name="connsiteY1-208" fmla="*/ 0 h 2975211"/>
              <a:gd name="connsiteX2-209" fmla="*/ 0 w 12082816"/>
              <a:gd name="connsiteY2-210" fmla="*/ 2975211 h 2975211"/>
              <a:gd name="connsiteX0-211" fmla="*/ 0 w 12123760"/>
              <a:gd name="connsiteY0-212" fmla="*/ 3807725 h 3807725"/>
              <a:gd name="connsiteX1-213" fmla="*/ 12123760 w 12123760"/>
              <a:gd name="connsiteY1-214" fmla="*/ 0 h 3807725"/>
              <a:gd name="connsiteX2-215" fmla="*/ 0 w 12123760"/>
              <a:gd name="connsiteY2-216" fmla="*/ 3807725 h 3807725"/>
              <a:gd name="connsiteX0-217" fmla="*/ 0 w 12123760"/>
              <a:gd name="connsiteY0-218" fmla="*/ 3807725 h 3807725"/>
              <a:gd name="connsiteX1-219" fmla="*/ 12123760 w 12123760"/>
              <a:gd name="connsiteY1-220" fmla="*/ 0 h 3807725"/>
              <a:gd name="connsiteX2-221" fmla="*/ 0 w 12123760"/>
              <a:gd name="connsiteY2-222" fmla="*/ 3807725 h 3807725"/>
              <a:gd name="connsiteX0-223" fmla="*/ 0 w 12123760"/>
              <a:gd name="connsiteY0-224" fmla="*/ 3807725 h 3807725"/>
              <a:gd name="connsiteX1-225" fmla="*/ 12123760 w 12123760"/>
              <a:gd name="connsiteY1-226" fmla="*/ 0 h 3807725"/>
              <a:gd name="connsiteX2-227" fmla="*/ 0 w 12123760"/>
              <a:gd name="connsiteY2-228" fmla="*/ 3807725 h 3807725"/>
              <a:gd name="connsiteX0-229" fmla="*/ 0 w 12123760"/>
              <a:gd name="connsiteY0-230" fmla="*/ 3807725 h 3807725"/>
              <a:gd name="connsiteX1-231" fmla="*/ 12123760 w 12123760"/>
              <a:gd name="connsiteY1-232" fmla="*/ 0 h 3807725"/>
              <a:gd name="connsiteX2-233" fmla="*/ 0 w 12123760"/>
              <a:gd name="connsiteY2-234" fmla="*/ 3807725 h 3807725"/>
              <a:gd name="connsiteX0-235" fmla="*/ 0 w 12123760"/>
              <a:gd name="connsiteY0-236" fmla="*/ 3807725 h 3807725"/>
              <a:gd name="connsiteX1-237" fmla="*/ 12123760 w 12123760"/>
              <a:gd name="connsiteY1-238" fmla="*/ 0 h 3807725"/>
              <a:gd name="connsiteX2-239" fmla="*/ 0 w 12123760"/>
              <a:gd name="connsiteY2-240" fmla="*/ 3807725 h 3807725"/>
              <a:gd name="connsiteX0-241" fmla="*/ 0 w 12123760"/>
              <a:gd name="connsiteY0-242" fmla="*/ 3807725 h 3807725"/>
              <a:gd name="connsiteX1-243" fmla="*/ 12123760 w 12123760"/>
              <a:gd name="connsiteY1-244" fmla="*/ 0 h 3807725"/>
              <a:gd name="connsiteX2-245" fmla="*/ 0 w 12123760"/>
              <a:gd name="connsiteY2-246" fmla="*/ 3807725 h 3807725"/>
              <a:gd name="connsiteX0-247" fmla="*/ 0 w 12123760"/>
              <a:gd name="connsiteY0-248" fmla="*/ 3807725 h 3807725"/>
              <a:gd name="connsiteX1-249" fmla="*/ 12123760 w 12123760"/>
              <a:gd name="connsiteY1-250" fmla="*/ 0 h 3807725"/>
              <a:gd name="connsiteX2-251" fmla="*/ 0 w 12123760"/>
              <a:gd name="connsiteY2-252" fmla="*/ 3807725 h 3807725"/>
              <a:gd name="connsiteX0-253" fmla="*/ 0 w 12123760"/>
              <a:gd name="connsiteY0-254" fmla="*/ 3807725 h 3807725"/>
              <a:gd name="connsiteX1-255" fmla="*/ 12123760 w 12123760"/>
              <a:gd name="connsiteY1-256" fmla="*/ 0 h 3807725"/>
              <a:gd name="connsiteX2-257" fmla="*/ 0 w 12123760"/>
              <a:gd name="connsiteY2-258" fmla="*/ 3807725 h 3807725"/>
              <a:gd name="connsiteX0-259" fmla="*/ 0 w 12123760"/>
              <a:gd name="connsiteY0-260" fmla="*/ 3807725 h 3807725"/>
              <a:gd name="connsiteX1-261" fmla="*/ 12123760 w 12123760"/>
              <a:gd name="connsiteY1-262" fmla="*/ 0 h 3807725"/>
              <a:gd name="connsiteX2-263" fmla="*/ 0 w 12123760"/>
              <a:gd name="connsiteY2-264" fmla="*/ 3807725 h 3807725"/>
              <a:gd name="connsiteX0-265" fmla="*/ 0 w 12123760"/>
              <a:gd name="connsiteY0-266" fmla="*/ 3807725 h 3807725"/>
              <a:gd name="connsiteX1-267" fmla="*/ 12123760 w 12123760"/>
              <a:gd name="connsiteY1-268" fmla="*/ 0 h 3807725"/>
              <a:gd name="connsiteX2-269" fmla="*/ 0 w 12123760"/>
              <a:gd name="connsiteY2-270" fmla="*/ 3807725 h 3807725"/>
              <a:gd name="connsiteX0-271" fmla="*/ 0 w 12123760"/>
              <a:gd name="connsiteY0-272" fmla="*/ 3807725 h 3807725"/>
              <a:gd name="connsiteX1-273" fmla="*/ 12123760 w 12123760"/>
              <a:gd name="connsiteY1-274" fmla="*/ 0 h 3807725"/>
              <a:gd name="connsiteX2-275" fmla="*/ 0 w 12123760"/>
              <a:gd name="connsiteY2-276" fmla="*/ 3807725 h 3807725"/>
              <a:gd name="connsiteX0-277" fmla="*/ 0 w 12123760"/>
              <a:gd name="connsiteY0-278" fmla="*/ 3807725 h 3807725"/>
              <a:gd name="connsiteX1-279" fmla="*/ 12123760 w 12123760"/>
              <a:gd name="connsiteY1-280" fmla="*/ 0 h 3807725"/>
              <a:gd name="connsiteX2-281" fmla="*/ 0 w 12123760"/>
              <a:gd name="connsiteY2-282" fmla="*/ 3807725 h 3807725"/>
              <a:gd name="connsiteX0-283" fmla="*/ 0 w 12123760"/>
              <a:gd name="connsiteY0-284" fmla="*/ 3807725 h 3807725"/>
              <a:gd name="connsiteX1-285" fmla="*/ 12123760 w 12123760"/>
              <a:gd name="connsiteY1-286" fmla="*/ 0 h 3807725"/>
              <a:gd name="connsiteX2-287" fmla="*/ 0 w 12123760"/>
              <a:gd name="connsiteY2-288" fmla="*/ 3807725 h 3807725"/>
              <a:gd name="connsiteX0-289" fmla="*/ 0 w 12123760"/>
              <a:gd name="connsiteY0-290" fmla="*/ 3807725 h 3807725"/>
              <a:gd name="connsiteX1-291" fmla="*/ 12123760 w 12123760"/>
              <a:gd name="connsiteY1-292" fmla="*/ 0 h 3807725"/>
              <a:gd name="connsiteX2-293" fmla="*/ 0 w 12123760"/>
              <a:gd name="connsiteY2-294" fmla="*/ 3807725 h 3807725"/>
              <a:gd name="connsiteX0-295" fmla="*/ 0 w 12123760"/>
              <a:gd name="connsiteY0-296" fmla="*/ 3807725 h 3807725"/>
              <a:gd name="connsiteX1-297" fmla="*/ 12123760 w 12123760"/>
              <a:gd name="connsiteY1-298" fmla="*/ 0 h 3807725"/>
              <a:gd name="connsiteX2-299" fmla="*/ 0 w 12123760"/>
              <a:gd name="connsiteY2-300" fmla="*/ 3807725 h 3807725"/>
            </a:gdLst>
            <a:cxnLst>
              <a:cxn ang="0">
                <a:pos x="connsiteX0-1" y="connsiteY0-2"/>
              </a:cxn>
              <a:cxn ang="0">
                <a:pos x="connsiteX1-3" y="connsiteY1-4"/>
              </a:cxn>
              <a:cxn ang="0">
                <a:pos x="connsiteX2-5" y="connsiteY2-6"/>
              </a:cxn>
            </a:cxnLst>
            <a:rect l="l" t="t" r="r" b="b"/>
            <a:pathLst>
              <a:path w="12123760" h="3807725">
                <a:moveTo>
                  <a:pt x="0" y="3807725"/>
                </a:moveTo>
                <a:cubicBezTo>
                  <a:pt x="2497539" y="-88710"/>
                  <a:pt x="8249312" y="1842448"/>
                  <a:pt x="12123760" y="0"/>
                </a:cubicBezTo>
                <a:cubicBezTo>
                  <a:pt x="9392692" y="3093491"/>
                  <a:pt x="2430817" y="1191905"/>
                  <a:pt x="0" y="3807725"/>
                </a:cubicBezTo>
                <a:close/>
              </a:path>
            </a:pathLst>
          </a:custGeom>
          <a:solidFill>
            <a:srgbClr val="C5B3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rgbClr val="FFFFFF"/>
              </a:solidFill>
              <a:latin typeface="微软雅黑" panose="020b0503020204020204" pitchFamily="34" charset="-122"/>
              <a:ea typeface="微软雅黑" panose="020b0503020204020204" pitchFamily="34" charset="-122"/>
              <a:sym typeface="Arial" pitchFamily="34" charset="0"/>
            </a:endParaRPr>
          </a:p>
        </p:txBody>
      </p:sp>
      <p:sp>
        <p:nvSpPr>
          <p:cNvPr id="11" name="矩形 10"/>
          <p:cNvSpPr/>
          <p:nvPr>
            <p:custDataLst>
              <p:tags r:id="rId11"/>
            </p:custDataLst>
          </p:nvPr>
        </p:nvSpPr>
        <p:spPr>
          <a:xfrm>
            <a:off x="331" y="4358697"/>
            <a:ext cx="1326747" cy="1599134"/>
          </a:xfrm>
          <a:custGeom>
            <a:gdLst>
              <a:gd name="connsiteX0" fmla="*/ 0 w 3671248"/>
              <a:gd name="connsiteY0" fmla="*/ 0 h 764275"/>
              <a:gd name="connsiteX1" fmla="*/ 3671248 w 3671248"/>
              <a:gd name="connsiteY1" fmla="*/ 0 h 764275"/>
              <a:gd name="connsiteX2" fmla="*/ 3671248 w 3671248"/>
              <a:gd name="connsiteY2" fmla="*/ 764275 h 764275"/>
              <a:gd name="connsiteX3" fmla="*/ 0 w 3671248"/>
              <a:gd name="connsiteY3" fmla="*/ 764275 h 764275"/>
              <a:gd name="connsiteX4" fmla="*/ 0 w 3671248"/>
              <a:gd name="connsiteY4" fmla="*/ 0 h 764275"/>
              <a:gd name="connsiteX0-1" fmla="*/ 0 w 4094329"/>
              <a:gd name="connsiteY0-2" fmla="*/ 0 h 1269242"/>
              <a:gd name="connsiteX1-3" fmla="*/ 4094329 w 4094329"/>
              <a:gd name="connsiteY1-4" fmla="*/ 504967 h 1269242"/>
              <a:gd name="connsiteX2-5" fmla="*/ 4094329 w 4094329"/>
              <a:gd name="connsiteY2-6" fmla="*/ 1269242 h 1269242"/>
              <a:gd name="connsiteX3-7" fmla="*/ 423081 w 4094329"/>
              <a:gd name="connsiteY3-8" fmla="*/ 1269242 h 1269242"/>
              <a:gd name="connsiteX4-9" fmla="*/ 0 w 4094329"/>
              <a:gd name="connsiteY4-10" fmla="*/ 0 h 1269242"/>
              <a:gd name="connsiteX0-11" fmla="*/ 1160059 w 5254388"/>
              <a:gd name="connsiteY0-12" fmla="*/ 0 h 1269242"/>
              <a:gd name="connsiteX1-13" fmla="*/ 5254388 w 5254388"/>
              <a:gd name="connsiteY1-14" fmla="*/ 504967 h 1269242"/>
              <a:gd name="connsiteX2-15" fmla="*/ 5254388 w 5254388"/>
              <a:gd name="connsiteY2-16" fmla="*/ 1269242 h 1269242"/>
              <a:gd name="connsiteX3-17" fmla="*/ 0 w 5254388"/>
              <a:gd name="connsiteY3-18" fmla="*/ 736980 h 1269242"/>
              <a:gd name="connsiteX4-19" fmla="*/ 1160059 w 5254388"/>
              <a:gd name="connsiteY4-20" fmla="*/ 0 h 1269242"/>
              <a:gd name="connsiteX0-21" fmla="*/ 1160059 w 5254388"/>
              <a:gd name="connsiteY0-22" fmla="*/ 0 h 2156347"/>
              <a:gd name="connsiteX1-23" fmla="*/ 5254388 w 5254388"/>
              <a:gd name="connsiteY1-24" fmla="*/ 504967 h 2156347"/>
              <a:gd name="connsiteX2-25" fmla="*/ 40943 w 5254388"/>
              <a:gd name="connsiteY2-26" fmla="*/ 2156347 h 2156347"/>
              <a:gd name="connsiteX3-27" fmla="*/ 0 w 5254388"/>
              <a:gd name="connsiteY3-28" fmla="*/ 736980 h 2156347"/>
              <a:gd name="connsiteX4-29" fmla="*/ 1160059 w 5254388"/>
              <a:gd name="connsiteY4-30" fmla="*/ 0 h 2156347"/>
              <a:gd name="connsiteX0-31" fmla="*/ 1160059 w 1542196"/>
              <a:gd name="connsiteY0-32" fmla="*/ 0 h 2156347"/>
              <a:gd name="connsiteX1-33" fmla="*/ 1542196 w 1542196"/>
              <a:gd name="connsiteY1-34" fmla="*/ 2156346 h 2156347"/>
              <a:gd name="connsiteX2-35" fmla="*/ 40943 w 1542196"/>
              <a:gd name="connsiteY2-36" fmla="*/ 2156347 h 2156347"/>
              <a:gd name="connsiteX3-37" fmla="*/ 0 w 1542196"/>
              <a:gd name="connsiteY3-38" fmla="*/ 736980 h 2156347"/>
              <a:gd name="connsiteX4-39" fmla="*/ 1160059 w 1542196"/>
              <a:gd name="connsiteY4-40" fmla="*/ 0 h 2156347"/>
              <a:gd name="connsiteX0-41" fmla="*/ 1160059 w 1160059"/>
              <a:gd name="connsiteY0-42" fmla="*/ 0 h 2156347"/>
              <a:gd name="connsiteX1-43" fmla="*/ 40943 w 1160059"/>
              <a:gd name="connsiteY1-44" fmla="*/ 2156347 h 2156347"/>
              <a:gd name="connsiteX2-45" fmla="*/ 0 w 1160059"/>
              <a:gd name="connsiteY2-46" fmla="*/ 736980 h 2156347"/>
              <a:gd name="connsiteX3-47" fmla="*/ 1160059 w 1160059"/>
              <a:gd name="connsiteY3-48" fmla="*/ 0 h 2156347"/>
              <a:gd name="connsiteX0-49" fmla="*/ 1160059 w 1160059"/>
              <a:gd name="connsiteY0-50" fmla="*/ 0 h 2156347"/>
              <a:gd name="connsiteX1-51" fmla="*/ 40943 w 1160059"/>
              <a:gd name="connsiteY1-52" fmla="*/ 2156347 h 2156347"/>
              <a:gd name="connsiteX2-53" fmla="*/ 0 w 1160059"/>
              <a:gd name="connsiteY2-54" fmla="*/ 736980 h 2156347"/>
              <a:gd name="connsiteX3-55" fmla="*/ 1160059 w 1160059"/>
              <a:gd name="connsiteY3-56" fmla="*/ 0 h 2156347"/>
              <a:gd name="connsiteX0-57" fmla="*/ 1160059 w 1160059"/>
              <a:gd name="connsiteY0-58" fmla="*/ 0 h 2156347"/>
              <a:gd name="connsiteX1-59" fmla="*/ 40943 w 1160059"/>
              <a:gd name="connsiteY1-60" fmla="*/ 2156347 h 2156347"/>
              <a:gd name="connsiteX2-61" fmla="*/ 0 w 1160059"/>
              <a:gd name="connsiteY2-62" fmla="*/ 736980 h 2156347"/>
              <a:gd name="connsiteX3-63" fmla="*/ 1160059 w 1160059"/>
              <a:gd name="connsiteY3-64" fmla="*/ 0 h 2156347"/>
              <a:gd name="connsiteX0-65" fmla="*/ 1174347 w 1174347"/>
              <a:gd name="connsiteY0-66" fmla="*/ 0 h 2175397"/>
              <a:gd name="connsiteX1-67" fmla="*/ 40943 w 1174347"/>
              <a:gd name="connsiteY1-68" fmla="*/ 2175397 h 2175397"/>
              <a:gd name="connsiteX2-69" fmla="*/ 0 w 1174347"/>
              <a:gd name="connsiteY2-70" fmla="*/ 756030 h 2175397"/>
              <a:gd name="connsiteX3-71" fmla="*/ 1174347 w 1174347"/>
              <a:gd name="connsiteY3-72" fmla="*/ 0 h 2175397"/>
              <a:gd name="connsiteX0-73" fmla="*/ 1174347 w 1174347"/>
              <a:gd name="connsiteY0-74" fmla="*/ 0 h 2175397"/>
              <a:gd name="connsiteX1-75" fmla="*/ 40943 w 1174347"/>
              <a:gd name="connsiteY1-76" fmla="*/ 2175397 h 2175397"/>
              <a:gd name="connsiteX2-77" fmla="*/ 0 w 1174347"/>
              <a:gd name="connsiteY2-78" fmla="*/ 756030 h 2175397"/>
              <a:gd name="connsiteX3-79" fmla="*/ 1174347 w 1174347"/>
              <a:gd name="connsiteY3-80" fmla="*/ 0 h 2175397"/>
              <a:gd name="connsiteX0-81" fmla="*/ 1174347 w 1174347"/>
              <a:gd name="connsiteY0-82" fmla="*/ 0 h 2175397"/>
              <a:gd name="connsiteX1-83" fmla="*/ 40943 w 1174347"/>
              <a:gd name="connsiteY1-84" fmla="*/ 2175397 h 2175397"/>
              <a:gd name="connsiteX2-85" fmla="*/ 0 w 1174347"/>
              <a:gd name="connsiteY2-86" fmla="*/ 756030 h 2175397"/>
              <a:gd name="connsiteX3-87" fmla="*/ 1174347 w 1174347"/>
              <a:gd name="connsiteY3-88" fmla="*/ 0 h 2175397"/>
              <a:gd name="connsiteX0-89" fmla="*/ 1174347 w 1174347"/>
              <a:gd name="connsiteY0-90" fmla="*/ 0 h 2175397"/>
              <a:gd name="connsiteX1-91" fmla="*/ 40943 w 1174347"/>
              <a:gd name="connsiteY1-92" fmla="*/ 2175397 h 2175397"/>
              <a:gd name="connsiteX2-93" fmla="*/ 0 w 1174347"/>
              <a:gd name="connsiteY2-94" fmla="*/ 756030 h 2175397"/>
              <a:gd name="connsiteX3-95" fmla="*/ 1174347 w 1174347"/>
              <a:gd name="connsiteY3-96" fmla="*/ 0 h 2175397"/>
              <a:gd name="connsiteX0-97" fmla="*/ 1174347 w 1174347"/>
              <a:gd name="connsiteY0-98" fmla="*/ 0 h 2175397"/>
              <a:gd name="connsiteX1-99" fmla="*/ 40943 w 1174347"/>
              <a:gd name="connsiteY1-100" fmla="*/ 2175397 h 2175397"/>
              <a:gd name="connsiteX2-101" fmla="*/ 0 w 1174347"/>
              <a:gd name="connsiteY2-102" fmla="*/ 756030 h 2175397"/>
              <a:gd name="connsiteX3-103" fmla="*/ 1174347 w 1174347"/>
              <a:gd name="connsiteY3-104" fmla="*/ 0 h 2175397"/>
              <a:gd name="connsiteX0-105" fmla="*/ 1174347 w 1174347"/>
              <a:gd name="connsiteY0-106" fmla="*/ 0 h 2175397"/>
              <a:gd name="connsiteX1-107" fmla="*/ 40943 w 1174347"/>
              <a:gd name="connsiteY1-108" fmla="*/ 2175397 h 2175397"/>
              <a:gd name="connsiteX2-109" fmla="*/ 0 w 1174347"/>
              <a:gd name="connsiteY2-110" fmla="*/ 756030 h 2175397"/>
              <a:gd name="connsiteX3-111" fmla="*/ 1174347 w 1174347"/>
              <a:gd name="connsiteY3-112" fmla="*/ 0 h 2175397"/>
              <a:gd name="connsiteX0-113" fmla="*/ 1174347 w 1174347"/>
              <a:gd name="connsiteY0-114" fmla="*/ 0 h 2175397"/>
              <a:gd name="connsiteX1-115" fmla="*/ 40943 w 1174347"/>
              <a:gd name="connsiteY1-116" fmla="*/ 2175397 h 2175397"/>
              <a:gd name="connsiteX2-117" fmla="*/ 0 w 1174347"/>
              <a:gd name="connsiteY2-118" fmla="*/ 756030 h 2175397"/>
              <a:gd name="connsiteX3-119" fmla="*/ 1174347 w 1174347"/>
              <a:gd name="connsiteY3-120" fmla="*/ 0 h 2175397"/>
              <a:gd name="connsiteX0-121" fmla="*/ 1136247 w 1136247"/>
              <a:gd name="connsiteY0-122" fmla="*/ 0 h 2175397"/>
              <a:gd name="connsiteX1-123" fmla="*/ 2843 w 1136247"/>
              <a:gd name="connsiteY1-124" fmla="*/ 2175397 h 2175397"/>
              <a:gd name="connsiteX2-125" fmla="*/ 0 w 1136247"/>
              <a:gd name="connsiteY2-126" fmla="*/ 741743 h 2175397"/>
              <a:gd name="connsiteX3-127" fmla="*/ 1136247 w 1136247"/>
              <a:gd name="connsiteY3-128" fmla="*/ 0 h 2175397"/>
              <a:gd name="connsiteX0-129" fmla="*/ 1136247 w 1136247"/>
              <a:gd name="connsiteY0-130" fmla="*/ 0 h 2175397"/>
              <a:gd name="connsiteX1-131" fmla="*/ 2843 w 1136247"/>
              <a:gd name="connsiteY1-132" fmla="*/ 2175397 h 2175397"/>
              <a:gd name="connsiteX2-133" fmla="*/ 0 w 1136247"/>
              <a:gd name="connsiteY2-134" fmla="*/ 741743 h 2175397"/>
              <a:gd name="connsiteX3-135" fmla="*/ 1136247 w 1136247"/>
              <a:gd name="connsiteY3-136" fmla="*/ 0 h 2175397"/>
              <a:gd name="connsiteX0-137" fmla="*/ 1136247 w 1136247"/>
              <a:gd name="connsiteY0-138" fmla="*/ 0 h 2175397"/>
              <a:gd name="connsiteX1-139" fmla="*/ 2843 w 1136247"/>
              <a:gd name="connsiteY1-140" fmla="*/ 2175397 h 2175397"/>
              <a:gd name="connsiteX2-141" fmla="*/ 0 w 1136247"/>
              <a:gd name="connsiteY2-142" fmla="*/ 741743 h 2175397"/>
              <a:gd name="connsiteX3-143" fmla="*/ 1136247 w 1136247"/>
              <a:gd name="connsiteY3-144" fmla="*/ 0 h 2175397"/>
              <a:gd name="connsiteX0-145" fmla="*/ 1136247 w 1136247"/>
              <a:gd name="connsiteY0-146" fmla="*/ 0 h 2175397"/>
              <a:gd name="connsiteX1-147" fmla="*/ 2843 w 1136247"/>
              <a:gd name="connsiteY1-148" fmla="*/ 2175397 h 2175397"/>
              <a:gd name="connsiteX2-149" fmla="*/ 0 w 1136247"/>
              <a:gd name="connsiteY2-150" fmla="*/ 741743 h 2175397"/>
              <a:gd name="connsiteX3-151" fmla="*/ 1136247 w 1136247"/>
              <a:gd name="connsiteY3-152" fmla="*/ 0 h 2175397"/>
              <a:gd name="connsiteX0-153" fmla="*/ 1136247 w 1136247"/>
              <a:gd name="connsiteY0-154" fmla="*/ 0 h 2175397"/>
              <a:gd name="connsiteX1-155" fmla="*/ 2843 w 1136247"/>
              <a:gd name="connsiteY1-156" fmla="*/ 2175397 h 2175397"/>
              <a:gd name="connsiteX2-157" fmla="*/ 0 w 1136247"/>
              <a:gd name="connsiteY2-158" fmla="*/ 741743 h 2175397"/>
              <a:gd name="connsiteX3-159" fmla="*/ 1136247 w 1136247"/>
              <a:gd name="connsiteY3-160" fmla="*/ 0 h 2175397"/>
              <a:gd name="connsiteX0-161" fmla="*/ 1136247 w 1136247"/>
              <a:gd name="connsiteY0-162" fmla="*/ 0 h 1532459"/>
              <a:gd name="connsiteX1-163" fmla="*/ 7605 w 1136247"/>
              <a:gd name="connsiteY1-164" fmla="*/ 1532459 h 1532459"/>
              <a:gd name="connsiteX2-165" fmla="*/ 0 w 1136247"/>
              <a:gd name="connsiteY2-166" fmla="*/ 741743 h 1532459"/>
              <a:gd name="connsiteX3-167" fmla="*/ 1136247 w 1136247"/>
              <a:gd name="connsiteY3-168" fmla="*/ 0 h 1532459"/>
              <a:gd name="connsiteX0-169" fmla="*/ 1128716 w 1128716"/>
              <a:gd name="connsiteY0-170" fmla="*/ 0 h 1532459"/>
              <a:gd name="connsiteX1-171" fmla="*/ 74 w 1128716"/>
              <a:gd name="connsiteY1-172" fmla="*/ 1532459 h 1532459"/>
              <a:gd name="connsiteX2-173" fmla="*/ 6757 w 1128716"/>
              <a:gd name="connsiteY2-174" fmla="*/ 741743 h 1532459"/>
              <a:gd name="connsiteX3-175" fmla="*/ 1128716 w 1128716"/>
              <a:gd name="connsiteY3-176" fmla="*/ 0 h 1532459"/>
              <a:gd name="connsiteX0-177" fmla="*/ 1121959 w 1121959"/>
              <a:gd name="connsiteY0-178" fmla="*/ 0 h 1518172"/>
              <a:gd name="connsiteX1-179" fmla="*/ 2842 w 1121959"/>
              <a:gd name="connsiteY1-180" fmla="*/ 1518172 h 1518172"/>
              <a:gd name="connsiteX2-181" fmla="*/ 0 w 1121959"/>
              <a:gd name="connsiteY2-182" fmla="*/ 741743 h 1518172"/>
              <a:gd name="connsiteX3-183" fmla="*/ 1121959 w 1121959"/>
              <a:gd name="connsiteY3-184" fmla="*/ 0 h 1518172"/>
              <a:gd name="connsiteX0-185" fmla="*/ 1121959 w 1121959"/>
              <a:gd name="connsiteY0-186" fmla="*/ 0 h 1518172"/>
              <a:gd name="connsiteX1-187" fmla="*/ 2842 w 1121959"/>
              <a:gd name="connsiteY1-188" fmla="*/ 1518172 h 1518172"/>
              <a:gd name="connsiteX2-189" fmla="*/ 0 w 1121959"/>
              <a:gd name="connsiteY2-190" fmla="*/ 741743 h 1518172"/>
              <a:gd name="connsiteX3-191" fmla="*/ 1121959 w 1121959"/>
              <a:gd name="connsiteY3-192" fmla="*/ 0 h 1518172"/>
              <a:gd name="connsiteX0-193" fmla="*/ 1121959 w 1121959"/>
              <a:gd name="connsiteY0-194" fmla="*/ 0 h 1518172"/>
              <a:gd name="connsiteX1-195" fmla="*/ 2842 w 1121959"/>
              <a:gd name="connsiteY1-196" fmla="*/ 1518172 h 1518172"/>
              <a:gd name="connsiteX2-197" fmla="*/ 0 w 1121959"/>
              <a:gd name="connsiteY2-198" fmla="*/ 741743 h 1518172"/>
              <a:gd name="connsiteX3-199" fmla="*/ 1121959 w 1121959"/>
              <a:gd name="connsiteY3-200" fmla="*/ 0 h 1518172"/>
              <a:gd name="connsiteX0-201" fmla="*/ 1121959 w 1121959"/>
              <a:gd name="connsiteY0-202" fmla="*/ 0 h 1518172"/>
              <a:gd name="connsiteX1-203" fmla="*/ 2842 w 1121959"/>
              <a:gd name="connsiteY1-204" fmla="*/ 1518172 h 1518172"/>
              <a:gd name="connsiteX2-205" fmla="*/ 0 w 1121959"/>
              <a:gd name="connsiteY2-206" fmla="*/ 741743 h 1518172"/>
              <a:gd name="connsiteX3-207" fmla="*/ 1121959 w 1121959"/>
              <a:gd name="connsiteY3-208" fmla="*/ 0 h 1518172"/>
              <a:gd name="connsiteX0-209" fmla="*/ 1326747 w 1326747"/>
              <a:gd name="connsiteY0-210" fmla="*/ 0 h 1599134"/>
              <a:gd name="connsiteX1-211" fmla="*/ 2842 w 1326747"/>
              <a:gd name="connsiteY1-212" fmla="*/ 1599134 h 1599134"/>
              <a:gd name="connsiteX2-213" fmla="*/ 0 w 1326747"/>
              <a:gd name="connsiteY2-214" fmla="*/ 822705 h 1599134"/>
              <a:gd name="connsiteX3-215" fmla="*/ 1326747 w 1326747"/>
              <a:gd name="connsiteY3-216" fmla="*/ 0 h 1599134"/>
              <a:gd name="connsiteX0-217" fmla="*/ 1326747 w 1326747"/>
              <a:gd name="connsiteY0-218" fmla="*/ 0 h 1599134"/>
              <a:gd name="connsiteX1-219" fmla="*/ 2842 w 1326747"/>
              <a:gd name="connsiteY1-220" fmla="*/ 1599134 h 1599134"/>
              <a:gd name="connsiteX2-221" fmla="*/ 0 w 1326747"/>
              <a:gd name="connsiteY2-222" fmla="*/ 822705 h 1599134"/>
              <a:gd name="connsiteX3-223" fmla="*/ 1326747 w 1326747"/>
              <a:gd name="connsiteY3-224" fmla="*/ 0 h 1599134"/>
              <a:gd name="connsiteX0-225" fmla="*/ 1326747 w 1326747"/>
              <a:gd name="connsiteY0-226" fmla="*/ 0 h 1599134"/>
              <a:gd name="connsiteX1-227" fmla="*/ 2842 w 1326747"/>
              <a:gd name="connsiteY1-228" fmla="*/ 1599134 h 1599134"/>
              <a:gd name="connsiteX2-229" fmla="*/ 0 w 1326747"/>
              <a:gd name="connsiteY2-230" fmla="*/ 822705 h 1599134"/>
              <a:gd name="connsiteX3-231" fmla="*/ 1326747 w 1326747"/>
              <a:gd name="connsiteY3-232" fmla="*/ 0 h 1599134"/>
              <a:gd name="connsiteX0-233" fmla="*/ 1326747 w 1326747"/>
              <a:gd name="connsiteY0-234" fmla="*/ 0 h 1599134"/>
              <a:gd name="connsiteX1-235" fmla="*/ 2842 w 1326747"/>
              <a:gd name="connsiteY1-236" fmla="*/ 1599134 h 1599134"/>
              <a:gd name="connsiteX2-237" fmla="*/ 0 w 1326747"/>
              <a:gd name="connsiteY2-238" fmla="*/ 822705 h 1599134"/>
              <a:gd name="connsiteX3-239" fmla="*/ 1326747 w 1326747"/>
              <a:gd name="connsiteY3-240" fmla="*/ 0 h 1599134"/>
            </a:gdLst>
            <a:cxnLst>
              <a:cxn ang="0">
                <a:pos x="connsiteX0-1" y="connsiteY0-2"/>
              </a:cxn>
              <a:cxn ang="0">
                <a:pos x="connsiteX1-3" y="connsiteY1-4"/>
              </a:cxn>
              <a:cxn ang="0">
                <a:pos x="connsiteX2-5" y="connsiteY2-6"/>
              </a:cxn>
              <a:cxn ang="0">
                <a:pos x="connsiteX3-7" y="connsiteY3-8"/>
              </a:cxn>
            </a:cxnLst>
            <a:rect l="l" t="t" r="r" b="b"/>
            <a:pathLst>
              <a:path w="1326747" h="1599134">
                <a:moveTo>
                  <a:pt x="1326747" y="0"/>
                </a:moveTo>
                <a:cubicBezTo>
                  <a:pt x="763208" y="448908"/>
                  <a:pt x="518756" y="716840"/>
                  <a:pt x="2842" y="1599134"/>
                </a:cubicBezTo>
                <a:cubicBezTo>
                  <a:pt x="1894" y="1121249"/>
                  <a:pt x="948" y="1300590"/>
                  <a:pt x="0" y="822705"/>
                </a:cubicBezTo>
                <a:cubicBezTo>
                  <a:pt x="234286" y="586570"/>
                  <a:pt x="620974" y="278997"/>
                  <a:pt x="1326747" y="0"/>
                </a:cubicBezTo>
                <a:close/>
              </a:path>
            </a:pathLst>
          </a:custGeom>
          <a:solidFill>
            <a:srgbClr val="E8E1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rgbClr val="FFFFFF"/>
              </a:solidFill>
              <a:latin typeface="微软雅黑" panose="020b0503020204020204" pitchFamily="34" charset="-122"/>
              <a:ea typeface="微软雅黑" panose="020b0503020204020204" pitchFamily="34" charset="-122"/>
              <a:sym typeface="Arial" pitchFamily="34" charset="0"/>
            </a:endParaRPr>
          </a:p>
        </p:txBody>
      </p:sp>
      <p:sp>
        <p:nvSpPr>
          <p:cNvPr id="13" name="文本框 12"/>
          <p:cNvSpPr txBox="1"/>
          <p:nvPr>
            <p:custDataLst>
              <p:tags r:id="rId12"/>
            </p:custDataLst>
          </p:nvPr>
        </p:nvSpPr>
        <p:spPr>
          <a:xfrm>
            <a:off x="2254250" y="981075"/>
            <a:ext cx="8255635" cy="834844"/>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ct val="120000"/>
              </a:lnSpc>
              <a:spcBef>
                <a:spcPct val="0"/>
              </a:spcBef>
              <a:spcAft>
                <a:spcPct val="0"/>
              </a:spcAft>
              <a:buSzTx/>
            </a:pPr>
            <a:r>
              <a:rPr lang="zh-CN" altLang="en-US" sz="4400" b="1" spc="500">
                <a:solidFill>
                  <a:srgbClr val="262626"/>
                </a:solidFill>
                <a:latin typeface="微软雅黑" panose="020b0503020204020204" pitchFamily="34" charset="-122"/>
                <a:ea typeface="微软雅黑" panose="020b0503020204020204" pitchFamily="34" charset="-122"/>
                <a:sym typeface="+mn-ea"/>
              </a:rPr>
              <a:t>（三）</a:t>
            </a:r>
            <a:endParaRPr lang="zh-CN" altLang="en-US" sz="4400" b="1" spc="500">
              <a:solidFill>
                <a:srgbClr val="262626"/>
              </a:solidFill>
              <a:latin typeface="微软雅黑" panose="020b0503020204020204" pitchFamily="34" charset="-122"/>
              <a:ea typeface="微软雅黑" panose="020b0503020204020204" pitchFamily="34" charset="-122"/>
              <a:sym typeface="+mn-ea"/>
            </a:endParaRPr>
          </a:p>
        </p:txBody>
      </p:sp>
      <p:sp>
        <p:nvSpPr>
          <p:cNvPr id="4" name="矩形 1"/>
          <p:cNvSpPr/>
          <p:nvPr>
            <p:custDataLst>
              <p:tags r:id="rId13"/>
            </p:custDataLst>
          </p:nvPr>
        </p:nvSpPr>
        <p:spPr>
          <a:xfrm>
            <a:off x="9977377" y="1088021"/>
            <a:ext cx="2214622" cy="1187424"/>
          </a:xfrm>
          <a:custGeom>
            <a:gdLst>
              <a:gd name="connsiteX0" fmla="*/ 0 w 1589589"/>
              <a:gd name="connsiteY0" fmla="*/ 0 h 562391"/>
              <a:gd name="connsiteX1" fmla="*/ 1589589 w 1589589"/>
              <a:gd name="connsiteY1" fmla="*/ 0 h 562391"/>
              <a:gd name="connsiteX2" fmla="*/ 1589589 w 1589589"/>
              <a:gd name="connsiteY2" fmla="*/ 562391 h 562391"/>
              <a:gd name="connsiteX3" fmla="*/ 0 w 1589589"/>
              <a:gd name="connsiteY3" fmla="*/ 562391 h 562391"/>
              <a:gd name="connsiteX4" fmla="*/ 0 w 1589589"/>
              <a:gd name="connsiteY4" fmla="*/ 0 h 562391"/>
              <a:gd name="connsiteX0-1" fmla="*/ 625033 w 2214622"/>
              <a:gd name="connsiteY0-2" fmla="*/ 0 h 1187424"/>
              <a:gd name="connsiteX1-3" fmla="*/ 2214622 w 2214622"/>
              <a:gd name="connsiteY1-4" fmla="*/ 0 h 1187424"/>
              <a:gd name="connsiteX2-5" fmla="*/ 2214622 w 2214622"/>
              <a:gd name="connsiteY2-6" fmla="*/ 562391 h 1187424"/>
              <a:gd name="connsiteX3-7" fmla="*/ 0 w 2214622"/>
              <a:gd name="connsiteY3-8" fmla="*/ 1187424 h 1187424"/>
              <a:gd name="connsiteX4-9" fmla="*/ 625033 w 2214622"/>
              <a:gd name="connsiteY4-10" fmla="*/ 0 h 1187424"/>
              <a:gd name="connsiteX0-11" fmla="*/ 0 w 2214622"/>
              <a:gd name="connsiteY0-12" fmla="*/ 1187424 h 1187424"/>
              <a:gd name="connsiteX1-13" fmla="*/ 2214622 w 2214622"/>
              <a:gd name="connsiteY1-14" fmla="*/ 0 h 1187424"/>
              <a:gd name="connsiteX2-15" fmla="*/ 2214622 w 2214622"/>
              <a:gd name="connsiteY2-16" fmla="*/ 562391 h 1187424"/>
              <a:gd name="connsiteX3-17" fmla="*/ 0 w 2214622"/>
              <a:gd name="connsiteY3-18" fmla="*/ 1187424 h 1187424"/>
              <a:gd name="connsiteX0-19" fmla="*/ 0 w 2214622"/>
              <a:gd name="connsiteY0-20" fmla="*/ 1187424 h 1187424"/>
              <a:gd name="connsiteX1-21" fmla="*/ 2214622 w 2214622"/>
              <a:gd name="connsiteY1-22" fmla="*/ 0 h 1187424"/>
              <a:gd name="connsiteX2-23" fmla="*/ 2214622 w 2214622"/>
              <a:gd name="connsiteY2-24" fmla="*/ 562391 h 1187424"/>
              <a:gd name="connsiteX3-25" fmla="*/ 0 w 2214622"/>
              <a:gd name="connsiteY3-26" fmla="*/ 1187424 h 1187424"/>
              <a:gd name="connsiteX0-27" fmla="*/ 0 w 2214622"/>
              <a:gd name="connsiteY0-28" fmla="*/ 1187424 h 1187424"/>
              <a:gd name="connsiteX1-29" fmla="*/ 2214622 w 2214622"/>
              <a:gd name="connsiteY1-30" fmla="*/ 0 h 1187424"/>
              <a:gd name="connsiteX2-31" fmla="*/ 2214622 w 2214622"/>
              <a:gd name="connsiteY2-32" fmla="*/ 562391 h 1187424"/>
              <a:gd name="connsiteX3-33" fmla="*/ 0 w 2214622"/>
              <a:gd name="connsiteY3-34" fmla="*/ 1187424 h 1187424"/>
              <a:gd name="connsiteX0-35" fmla="*/ 0 w 2214622"/>
              <a:gd name="connsiteY0-36" fmla="*/ 1187424 h 1187424"/>
              <a:gd name="connsiteX1-37" fmla="*/ 2214622 w 2214622"/>
              <a:gd name="connsiteY1-38" fmla="*/ 0 h 1187424"/>
              <a:gd name="connsiteX2-39" fmla="*/ 2214622 w 2214622"/>
              <a:gd name="connsiteY2-40" fmla="*/ 562391 h 1187424"/>
              <a:gd name="connsiteX3-41" fmla="*/ 0 w 2214622"/>
              <a:gd name="connsiteY3-42" fmla="*/ 1187424 h 1187424"/>
              <a:gd name="connsiteX0-43" fmla="*/ 0 w 2214622"/>
              <a:gd name="connsiteY0-44" fmla="*/ 1187424 h 1187424"/>
              <a:gd name="connsiteX1-45" fmla="*/ 2214622 w 2214622"/>
              <a:gd name="connsiteY1-46" fmla="*/ 0 h 1187424"/>
              <a:gd name="connsiteX2-47" fmla="*/ 2214622 w 2214622"/>
              <a:gd name="connsiteY2-48" fmla="*/ 562391 h 1187424"/>
              <a:gd name="connsiteX3-49" fmla="*/ 0 w 2214622"/>
              <a:gd name="connsiteY3-50" fmla="*/ 1187424 h 1187424"/>
              <a:gd name="connsiteX0-51" fmla="*/ 0 w 2214622"/>
              <a:gd name="connsiteY0-52" fmla="*/ 1187424 h 1187424"/>
              <a:gd name="connsiteX1-53" fmla="*/ 2214622 w 2214622"/>
              <a:gd name="connsiteY1-54" fmla="*/ 0 h 1187424"/>
              <a:gd name="connsiteX2-55" fmla="*/ 2214622 w 2214622"/>
              <a:gd name="connsiteY2-56" fmla="*/ 562391 h 1187424"/>
              <a:gd name="connsiteX3-57" fmla="*/ 0 w 2214622"/>
              <a:gd name="connsiteY3-58" fmla="*/ 1187424 h 1187424"/>
              <a:gd name="connsiteX0-59" fmla="*/ 0 w 2214622"/>
              <a:gd name="connsiteY0-60" fmla="*/ 1187424 h 1187424"/>
              <a:gd name="connsiteX1-61" fmla="*/ 2214622 w 2214622"/>
              <a:gd name="connsiteY1-62" fmla="*/ 0 h 1187424"/>
              <a:gd name="connsiteX2-63" fmla="*/ 2214622 w 2214622"/>
              <a:gd name="connsiteY2-64" fmla="*/ 562391 h 1187424"/>
              <a:gd name="connsiteX3-65" fmla="*/ 0 w 2214622"/>
              <a:gd name="connsiteY3-66" fmla="*/ 1187424 h 1187424"/>
              <a:gd name="connsiteX0-67" fmla="*/ 0 w 2214622"/>
              <a:gd name="connsiteY0-68" fmla="*/ 1187424 h 1187424"/>
              <a:gd name="connsiteX1-69" fmla="*/ 2214622 w 2214622"/>
              <a:gd name="connsiteY1-70" fmla="*/ 0 h 1187424"/>
              <a:gd name="connsiteX2-71" fmla="*/ 2214622 w 2214622"/>
              <a:gd name="connsiteY2-72" fmla="*/ 562391 h 1187424"/>
              <a:gd name="connsiteX3-73" fmla="*/ 0 w 2214622"/>
              <a:gd name="connsiteY3-74" fmla="*/ 1187424 h 1187424"/>
              <a:gd name="connsiteX0-75" fmla="*/ 0 w 2214622"/>
              <a:gd name="connsiteY0-76" fmla="*/ 1187424 h 1187424"/>
              <a:gd name="connsiteX1-77" fmla="*/ 2214622 w 2214622"/>
              <a:gd name="connsiteY1-78" fmla="*/ 0 h 1187424"/>
              <a:gd name="connsiteX2-79" fmla="*/ 2214622 w 2214622"/>
              <a:gd name="connsiteY2-80" fmla="*/ 562391 h 1187424"/>
              <a:gd name="connsiteX3-81" fmla="*/ 0 w 2214622"/>
              <a:gd name="connsiteY3-82" fmla="*/ 1187424 h 1187424"/>
            </a:gdLst>
            <a:cxnLst>
              <a:cxn ang="0">
                <a:pos x="connsiteX0-1" y="connsiteY0-2"/>
              </a:cxn>
              <a:cxn ang="0">
                <a:pos x="connsiteX1-3" y="connsiteY1-4"/>
              </a:cxn>
              <a:cxn ang="0">
                <a:pos x="connsiteX2-5" y="connsiteY2-6"/>
              </a:cxn>
              <a:cxn ang="0">
                <a:pos x="connsiteX3-7" y="connsiteY3-8"/>
              </a:cxn>
            </a:cxnLst>
            <a:rect l="l" t="t" r="r" b="b"/>
            <a:pathLst>
              <a:path w="2214622" h="1187424">
                <a:moveTo>
                  <a:pt x="0" y="1187424"/>
                </a:moveTo>
                <a:cubicBezTo>
                  <a:pt x="934977" y="849490"/>
                  <a:pt x="1569012" y="557853"/>
                  <a:pt x="2214622" y="0"/>
                </a:cubicBezTo>
                <a:lnTo>
                  <a:pt x="2214622" y="562391"/>
                </a:lnTo>
                <a:cubicBezTo>
                  <a:pt x="1441690" y="955931"/>
                  <a:pt x="934977" y="1048528"/>
                  <a:pt x="0" y="1187424"/>
                </a:cubicBezTo>
                <a:close/>
              </a:path>
            </a:pathLst>
          </a:custGeom>
          <a:solidFill>
            <a:srgbClr val="E8E1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rgbClr val="FFFFFF"/>
              </a:solidFill>
              <a:latin typeface="微软雅黑" panose="020b0503020204020204" pitchFamily="34" charset="-122"/>
              <a:ea typeface="微软雅黑" panose="020b0503020204020204" pitchFamily="34" charset="-122"/>
              <a:sym typeface="Arial" pitchFamily="34" charset="0"/>
            </a:endParaRPr>
          </a:p>
        </p:txBody>
      </p:sp>
      <p:sp>
        <p:nvSpPr>
          <p:cNvPr id="9" name="矩形 7"/>
          <p:cNvSpPr/>
          <p:nvPr>
            <p:custDataLst>
              <p:tags r:id="rId14"/>
            </p:custDataLst>
          </p:nvPr>
        </p:nvSpPr>
        <p:spPr>
          <a:xfrm rot="14987844">
            <a:off x="580111" y="620629"/>
            <a:ext cx="1125126" cy="1144480"/>
          </a:xfrm>
          <a:custGeom>
            <a:gdLst>
              <a:gd name="connsiteX0" fmla="*/ 0 w 12191999"/>
              <a:gd name="connsiteY0" fmla="*/ 0 h 4053385"/>
              <a:gd name="connsiteX1" fmla="*/ 12191999 w 12191999"/>
              <a:gd name="connsiteY1" fmla="*/ 0 h 4053385"/>
              <a:gd name="connsiteX2" fmla="*/ 12191999 w 12191999"/>
              <a:gd name="connsiteY2" fmla="*/ 4053385 h 4053385"/>
              <a:gd name="connsiteX3" fmla="*/ 0 w 12191999"/>
              <a:gd name="connsiteY3" fmla="*/ 4053385 h 4053385"/>
              <a:gd name="connsiteX4" fmla="*/ 0 w 12191999"/>
              <a:gd name="connsiteY4" fmla="*/ 0 h 4053385"/>
              <a:gd name="connsiteX0-1" fmla="*/ 2852382 w 12191999"/>
              <a:gd name="connsiteY0-2" fmla="*/ 81887 h 4053385"/>
              <a:gd name="connsiteX1-3" fmla="*/ 12191999 w 12191999"/>
              <a:gd name="connsiteY1-4" fmla="*/ 0 h 4053385"/>
              <a:gd name="connsiteX2-5" fmla="*/ 12191999 w 12191999"/>
              <a:gd name="connsiteY2-6" fmla="*/ 4053385 h 4053385"/>
              <a:gd name="connsiteX3-7" fmla="*/ 0 w 12191999"/>
              <a:gd name="connsiteY3-8" fmla="*/ 4053385 h 4053385"/>
              <a:gd name="connsiteX4-9" fmla="*/ 2852382 w 12191999"/>
              <a:gd name="connsiteY4-10" fmla="*/ 81887 h 4053385"/>
              <a:gd name="connsiteX0-11" fmla="*/ 2852382 w 12191999"/>
              <a:gd name="connsiteY0-12" fmla="*/ 319319 h 4290817"/>
              <a:gd name="connsiteX1-13" fmla="*/ 12191999 w 12191999"/>
              <a:gd name="connsiteY1-14" fmla="*/ 237432 h 4290817"/>
              <a:gd name="connsiteX2-15" fmla="*/ 12191999 w 12191999"/>
              <a:gd name="connsiteY2-16" fmla="*/ 4290817 h 4290817"/>
              <a:gd name="connsiteX3-17" fmla="*/ 0 w 12191999"/>
              <a:gd name="connsiteY3-18" fmla="*/ 4290817 h 4290817"/>
              <a:gd name="connsiteX4-19" fmla="*/ 2852382 w 12191999"/>
              <a:gd name="connsiteY4-20" fmla="*/ 319319 h 4290817"/>
              <a:gd name="connsiteX0-21" fmla="*/ 2852382 w 12191999"/>
              <a:gd name="connsiteY0-22" fmla="*/ 694894 h 4666392"/>
              <a:gd name="connsiteX1-23" fmla="*/ 12191999 w 12191999"/>
              <a:gd name="connsiteY1-24" fmla="*/ 613007 h 4666392"/>
              <a:gd name="connsiteX2-25" fmla="*/ 12191999 w 12191999"/>
              <a:gd name="connsiteY2-26" fmla="*/ 4666392 h 4666392"/>
              <a:gd name="connsiteX3-27" fmla="*/ 0 w 12191999"/>
              <a:gd name="connsiteY3-28" fmla="*/ 4666392 h 4666392"/>
              <a:gd name="connsiteX4-29" fmla="*/ 2852382 w 12191999"/>
              <a:gd name="connsiteY4-30" fmla="*/ 694894 h 4666392"/>
              <a:gd name="connsiteX0-31" fmla="*/ 2852382 w 12191999"/>
              <a:gd name="connsiteY0-32" fmla="*/ 694894 h 4666392"/>
              <a:gd name="connsiteX1-33" fmla="*/ 12191999 w 12191999"/>
              <a:gd name="connsiteY1-34" fmla="*/ 613007 h 4666392"/>
              <a:gd name="connsiteX2-35" fmla="*/ 12191999 w 12191999"/>
              <a:gd name="connsiteY2-36" fmla="*/ 4666392 h 4666392"/>
              <a:gd name="connsiteX3-37" fmla="*/ 0 w 12191999"/>
              <a:gd name="connsiteY3-38" fmla="*/ 4666392 h 4666392"/>
              <a:gd name="connsiteX4-39" fmla="*/ 2852382 w 12191999"/>
              <a:gd name="connsiteY4-40" fmla="*/ 694894 h 4666392"/>
              <a:gd name="connsiteX0-41" fmla="*/ 4435522 w 12191999"/>
              <a:gd name="connsiteY0-42" fmla="*/ 951932 h 4227394"/>
              <a:gd name="connsiteX1-43" fmla="*/ 12191999 w 12191999"/>
              <a:gd name="connsiteY1-44" fmla="*/ 174009 h 4227394"/>
              <a:gd name="connsiteX2-45" fmla="*/ 12191999 w 12191999"/>
              <a:gd name="connsiteY2-46" fmla="*/ 4227394 h 4227394"/>
              <a:gd name="connsiteX3-47" fmla="*/ 0 w 12191999"/>
              <a:gd name="connsiteY3-48" fmla="*/ 4227394 h 4227394"/>
              <a:gd name="connsiteX4-49" fmla="*/ 4435522 w 12191999"/>
              <a:gd name="connsiteY4-50" fmla="*/ 951932 h 4227394"/>
              <a:gd name="connsiteX0-51" fmla="*/ 4435522 w 12191999"/>
              <a:gd name="connsiteY0-52" fmla="*/ 951932 h 4227394"/>
              <a:gd name="connsiteX1-53" fmla="*/ 12191999 w 12191999"/>
              <a:gd name="connsiteY1-54" fmla="*/ 174009 h 4227394"/>
              <a:gd name="connsiteX2-55" fmla="*/ 12191999 w 12191999"/>
              <a:gd name="connsiteY2-56" fmla="*/ 4227394 h 4227394"/>
              <a:gd name="connsiteX3-57" fmla="*/ 0 w 12191999"/>
              <a:gd name="connsiteY3-58" fmla="*/ 4227394 h 4227394"/>
              <a:gd name="connsiteX4-59" fmla="*/ 4435522 w 12191999"/>
              <a:gd name="connsiteY4-60" fmla="*/ 951932 h 4227394"/>
              <a:gd name="connsiteX0-61" fmla="*/ 0 w 12191999"/>
              <a:gd name="connsiteY0-62" fmla="*/ 4053385 h 4053385"/>
              <a:gd name="connsiteX1-63" fmla="*/ 12191999 w 12191999"/>
              <a:gd name="connsiteY1-64" fmla="*/ 0 h 4053385"/>
              <a:gd name="connsiteX2-65" fmla="*/ 12191999 w 12191999"/>
              <a:gd name="connsiteY2-66" fmla="*/ 4053385 h 4053385"/>
              <a:gd name="connsiteX3-67" fmla="*/ 0 w 12191999"/>
              <a:gd name="connsiteY3-68" fmla="*/ 4053385 h 4053385"/>
              <a:gd name="connsiteX0-69" fmla="*/ 0 w 12191999"/>
              <a:gd name="connsiteY0-70" fmla="*/ 3480179 h 3480179"/>
              <a:gd name="connsiteX1-71" fmla="*/ 6173336 w 12191999"/>
              <a:gd name="connsiteY1-72" fmla="*/ 0 h 3480179"/>
              <a:gd name="connsiteX2-73" fmla="*/ 12191999 w 12191999"/>
              <a:gd name="connsiteY2-74" fmla="*/ 3480179 h 3480179"/>
              <a:gd name="connsiteX3-75" fmla="*/ 0 w 12191999"/>
              <a:gd name="connsiteY3-76" fmla="*/ 3480179 h 3480179"/>
              <a:gd name="connsiteX0-77" fmla="*/ 0 w 12191999"/>
              <a:gd name="connsiteY0-78" fmla="*/ 3480179 h 3480179"/>
              <a:gd name="connsiteX1-79" fmla="*/ 6173336 w 12191999"/>
              <a:gd name="connsiteY1-80" fmla="*/ 0 h 3480179"/>
              <a:gd name="connsiteX2-81" fmla="*/ 12191999 w 12191999"/>
              <a:gd name="connsiteY2-82" fmla="*/ 3480179 h 3480179"/>
              <a:gd name="connsiteX3-83" fmla="*/ 0 w 12191999"/>
              <a:gd name="connsiteY3-84" fmla="*/ 3480179 h 3480179"/>
              <a:gd name="connsiteX0-85" fmla="*/ 0 w 6173336"/>
              <a:gd name="connsiteY0-86" fmla="*/ 3480179 h 3480179"/>
              <a:gd name="connsiteX1-87" fmla="*/ 6173336 w 6173336"/>
              <a:gd name="connsiteY1-88" fmla="*/ 0 h 3480179"/>
              <a:gd name="connsiteX2-89" fmla="*/ 0 w 6173336"/>
              <a:gd name="connsiteY2-90" fmla="*/ 3480179 h 3480179"/>
              <a:gd name="connsiteX0-91" fmla="*/ 0 w 9271378"/>
              <a:gd name="connsiteY0-92" fmla="*/ 3548417 h 3548417"/>
              <a:gd name="connsiteX1-93" fmla="*/ 9271378 w 9271378"/>
              <a:gd name="connsiteY1-94" fmla="*/ 0 h 3548417"/>
              <a:gd name="connsiteX2-95" fmla="*/ 0 w 9271378"/>
              <a:gd name="connsiteY2-96" fmla="*/ 3548417 h 3548417"/>
              <a:gd name="connsiteX0-97" fmla="*/ 0 w 9271378"/>
              <a:gd name="connsiteY0-98" fmla="*/ 3659780 h 3659780"/>
              <a:gd name="connsiteX1-99" fmla="*/ 9271378 w 9271378"/>
              <a:gd name="connsiteY1-100" fmla="*/ 111363 h 3659780"/>
              <a:gd name="connsiteX2-101" fmla="*/ 0 w 9271378"/>
              <a:gd name="connsiteY2-102" fmla="*/ 3659780 h 3659780"/>
              <a:gd name="connsiteX0-103" fmla="*/ 0 w 12123760"/>
              <a:gd name="connsiteY0-104" fmla="*/ 3103911 h 3103911"/>
              <a:gd name="connsiteX1-105" fmla="*/ 12123760 w 12123760"/>
              <a:gd name="connsiteY1-106" fmla="*/ 128700 h 3103911"/>
              <a:gd name="connsiteX2-107" fmla="*/ 0 w 12123760"/>
              <a:gd name="connsiteY2-108" fmla="*/ 3103911 h 3103911"/>
              <a:gd name="connsiteX0-109" fmla="*/ 0 w 12123760"/>
              <a:gd name="connsiteY0-110" fmla="*/ 3360951 h 3360951"/>
              <a:gd name="connsiteX1-111" fmla="*/ 12123760 w 12123760"/>
              <a:gd name="connsiteY1-112" fmla="*/ 385740 h 3360951"/>
              <a:gd name="connsiteX2-113" fmla="*/ 0 w 12123760"/>
              <a:gd name="connsiteY2-114" fmla="*/ 3360951 h 3360951"/>
              <a:gd name="connsiteX0-115" fmla="*/ 0 w 12123760"/>
              <a:gd name="connsiteY0-116" fmla="*/ 3360951 h 3360951"/>
              <a:gd name="connsiteX1-117" fmla="*/ 12123760 w 12123760"/>
              <a:gd name="connsiteY1-118" fmla="*/ 385740 h 3360951"/>
              <a:gd name="connsiteX2-119" fmla="*/ 0 w 12123760"/>
              <a:gd name="connsiteY2-120" fmla="*/ 3360951 h 3360951"/>
              <a:gd name="connsiteX0-121" fmla="*/ 0 w 11741622"/>
              <a:gd name="connsiteY0-122" fmla="*/ 3360951 h 3360951"/>
              <a:gd name="connsiteX1-123" fmla="*/ 11741622 w 11741622"/>
              <a:gd name="connsiteY1-124" fmla="*/ 385740 h 3360951"/>
              <a:gd name="connsiteX2-125" fmla="*/ 0 w 11741622"/>
              <a:gd name="connsiteY2-126" fmla="*/ 3360951 h 3360951"/>
              <a:gd name="connsiteX0-127" fmla="*/ 0 w 12082816"/>
              <a:gd name="connsiteY0-128" fmla="*/ 3360951 h 3360951"/>
              <a:gd name="connsiteX1-129" fmla="*/ 12082816 w 12082816"/>
              <a:gd name="connsiteY1-130" fmla="*/ 385740 h 3360951"/>
              <a:gd name="connsiteX2-131" fmla="*/ 0 w 12082816"/>
              <a:gd name="connsiteY2-132" fmla="*/ 3360951 h 3360951"/>
              <a:gd name="connsiteX0-133" fmla="*/ 0 w 12082816"/>
              <a:gd name="connsiteY0-134" fmla="*/ 3360951 h 3396222"/>
              <a:gd name="connsiteX1-135" fmla="*/ 12082816 w 12082816"/>
              <a:gd name="connsiteY1-136" fmla="*/ 385740 h 3396222"/>
              <a:gd name="connsiteX2-137" fmla="*/ 0 w 12082816"/>
              <a:gd name="connsiteY2-138" fmla="*/ 3360951 h 3396222"/>
              <a:gd name="connsiteX0-139" fmla="*/ 0 w 12082816"/>
              <a:gd name="connsiteY0-140" fmla="*/ 3597763 h 3633034"/>
              <a:gd name="connsiteX1-141" fmla="*/ 12082816 w 12082816"/>
              <a:gd name="connsiteY1-142" fmla="*/ 622552 h 3633034"/>
              <a:gd name="connsiteX2-143" fmla="*/ 0 w 12082816"/>
              <a:gd name="connsiteY2-144" fmla="*/ 3597763 h 3633034"/>
              <a:gd name="connsiteX0-145" fmla="*/ 0 w 12082816"/>
              <a:gd name="connsiteY0-146" fmla="*/ 3597763 h 3597763"/>
              <a:gd name="connsiteX1-147" fmla="*/ 12082816 w 12082816"/>
              <a:gd name="connsiteY1-148" fmla="*/ 622552 h 3597763"/>
              <a:gd name="connsiteX2-149" fmla="*/ 0 w 12082816"/>
              <a:gd name="connsiteY2-150" fmla="*/ 3597763 h 3597763"/>
              <a:gd name="connsiteX0-151" fmla="*/ 0 w 12082816"/>
              <a:gd name="connsiteY0-152" fmla="*/ 3597763 h 3597763"/>
              <a:gd name="connsiteX1-153" fmla="*/ 12082816 w 12082816"/>
              <a:gd name="connsiteY1-154" fmla="*/ 622552 h 3597763"/>
              <a:gd name="connsiteX2-155" fmla="*/ 0 w 12082816"/>
              <a:gd name="connsiteY2-156" fmla="*/ 3597763 h 3597763"/>
              <a:gd name="connsiteX0-157" fmla="*/ 0 w 12082816"/>
              <a:gd name="connsiteY0-158" fmla="*/ 3982577 h 3982577"/>
              <a:gd name="connsiteX1-159" fmla="*/ 12082816 w 12082816"/>
              <a:gd name="connsiteY1-160" fmla="*/ 1007366 h 3982577"/>
              <a:gd name="connsiteX2-161" fmla="*/ 0 w 12082816"/>
              <a:gd name="connsiteY2-162" fmla="*/ 3982577 h 3982577"/>
              <a:gd name="connsiteX0-163" fmla="*/ 0 w 12082816"/>
              <a:gd name="connsiteY0-164" fmla="*/ 3982577 h 3982577"/>
              <a:gd name="connsiteX1-165" fmla="*/ 12082816 w 12082816"/>
              <a:gd name="connsiteY1-166" fmla="*/ 1007366 h 3982577"/>
              <a:gd name="connsiteX2-167" fmla="*/ 0 w 12082816"/>
              <a:gd name="connsiteY2-168" fmla="*/ 3982577 h 3982577"/>
              <a:gd name="connsiteX0-169" fmla="*/ 0 w 12082816"/>
              <a:gd name="connsiteY0-170" fmla="*/ 3982577 h 3982577"/>
              <a:gd name="connsiteX1-171" fmla="*/ 12082816 w 12082816"/>
              <a:gd name="connsiteY1-172" fmla="*/ 1007366 h 3982577"/>
              <a:gd name="connsiteX2-173" fmla="*/ 0 w 12082816"/>
              <a:gd name="connsiteY2-174" fmla="*/ 3982577 h 3982577"/>
              <a:gd name="connsiteX0-175" fmla="*/ 0 w 12082816"/>
              <a:gd name="connsiteY0-176" fmla="*/ 4141789 h 4141789"/>
              <a:gd name="connsiteX1-177" fmla="*/ 12082816 w 12082816"/>
              <a:gd name="connsiteY1-178" fmla="*/ 1166578 h 4141789"/>
              <a:gd name="connsiteX2-179" fmla="*/ 0 w 12082816"/>
              <a:gd name="connsiteY2-180" fmla="*/ 4141789 h 4141789"/>
              <a:gd name="connsiteX0-181" fmla="*/ 0 w 12082816"/>
              <a:gd name="connsiteY0-182" fmla="*/ 2975211 h 2975211"/>
              <a:gd name="connsiteX1-183" fmla="*/ 12082816 w 12082816"/>
              <a:gd name="connsiteY1-184" fmla="*/ 0 h 2975211"/>
              <a:gd name="connsiteX2-185" fmla="*/ 0 w 12082816"/>
              <a:gd name="connsiteY2-186" fmla="*/ 2975211 h 2975211"/>
              <a:gd name="connsiteX0-187" fmla="*/ 0 w 12082816"/>
              <a:gd name="connsiteY0-188" fmla="*/ 2975211 h 2975211"/>
              <a:gd name="connsiteX1-189" fmla="*/ 12082816 w 12082816"/>
              <a:gd name="connsiteY1-190" fmla="*/ 0 h 2975211"/>
              <a:gd name="connsiteX2-191" fmla="*/ 0 w 12082816"/>
              <a:gd name="connsiteY2-192" fmla="*/ 2975211 h 2975211"/>
              <a:gd name="connsiteX0-193" fmla="*/ 0 w 12082816"/>
              <a:gd name="connsiteY0-194" fmla="*/ 2975211 h 2975211"/>
              <a:gd name="connsiteX1-195" fmla="*/ 12082816 w 12082816"/>
              <a:gd name="connsiteY1-196" fmla="*/ 0 h 2975211"/>
              <a:gd name="connsiteX2-197" fmla="*/ 0 w 12082816"/>
              <a:gd name="connsiteY2-198" fmla="*/ 2975211 h 2975211"/>
              <a:gd name="connsiteX0-199" fmla="*/ 0 w 12082816"/>
              <a:gd name="connsiteY0-200" fmla="*/ 2975211 h 2975211"/>
              <a:gd name="connsiteX1-201" fmla="*/ 12082816 w 12082816"/>
              <a:gd name="connsiteY1-202" fmla="*/ 0 h 2975211"/>
              <a:gd name="connsiteX2-203" fmla="*/ 0 w 12082816"/>
              <a:gd name="connsiteY2-204" fmla="*/ 2975211 h 2975211"/>
              <a:gd name="connsiteX0-205" fmla="*/ 0 w 12082816"/>
              <a:gd name="connsiteY0-206" fmla="*/ 2975211 h 2975211"/>
              <a:gd name="connsiteX1-207" fmla="*/ 12082816 w 12082816"/>
              <a:gd name="connsiteY1-208" fmla="*/ 0 h 2975211"/>
              <a:gd name="connsiteX2-209" fmla="*/ 0 w 12082816"/>
              <a:gd name="connsiteY2-210" fmla="*/ 2975211 h 2975211"/>
              <a:gd name="connsiteX0-211" fmla="*/ 0 w 12123760"/>
              <a:gd name="connsiteY0-212" fmla="*/ 3807725 h 3807725"/>
              <a:gd name="connsiteX1-213" fmla="*/ 12123760 w 12123760"/>
              <a:gd name="connsiteY1-214" fmla="*/ 0 h 3807725"/>
              <a:gd name="connsiteX2-215" fmla="*/ 0 w 12123760"/>
              <a:gd name="connsiteY2-216" fmla="*/ 3807725 h 3807725"/>
              <a:gd name="connsiteX0-217" fmla="*/ 0 w 12123760"/>
              <a:gd name="connsiteY0-218" fmla="*/ 3807725 h 3807725"/>
              <a:gd name="connsiteX1-219" fmla="*/ 12123760 w 12123760"/>
              <a:gd name="connsiteY1-220" fmla="*/ 0 h 3807725"/>
              <a:gd name="connsiteX2-221" fmla="*/ 0 w 12123760"/>
              <a:gd name="connsiteY2-222" fmla="*/ 3807725 h 3807725"/>
              <a:gd name="connsiteX0-223" fmla="*/ 0 w 12123760"/>
              <a:gd name="connsiteY0-224" fmla="*/ 3807725 h 3807725"/>
              <a:gd name="connsiteX1-225" fmla="*/ 12123760 w 12123760"/>
              <a:gd name="connsiteY1-226" fmla="*/ 0 h 3807725"/>
              <a:gd name="connsiteX2-227" fmla="*/ 0 w 12123760"/>
              <a:gd name="connsiteY2-228" fmla="*/ 3807725 h 3807725"/>
              <a:gd name="connsiteX0-229" fmla="*/ 0 w 12123760"/>
              <a:gd name="connsiteY0-230" fmla="*/ 3807725 h 3807725"/>
              <a:gd name="connsiteX1-231" fmla="*/ 12123760 w 12123760"/>
              <a:gd name="connsiteY1-232" fmla="*/ 0 h 3807725"/>
              <a:gd name="connsiteX2-233" fmla="*/ 0 w 12123760"/>
              <a:gd name="connsiteY2-234" fmla="*/ 3807725 h 3807725"/>
              <a:gd name="connsiteX0-235" fmla="*/ 0 w 12123760"/>
              <a:gd name="connsiteY0-236" fmla="*/ 3807725 h 3807725"/>
              <a:gd name="connsiteX1-237" fmla="*/ 12123760 w 12123760"/>
              <a:gd name="connsiteY1-238" fmla="*/ 0 h 3807725"/>
              <a:gd name="connsiteX2-239" fmla="*/ 0 w 12123760"/>
              <a:gd name="connsiteY2-240" fmla="*/ 3807725 h 3807725"/>
              <a:gd name="connsiteX0-241" fmla="*/ 0 w 12123760"/>
              <a:gd name="connsiteY0-242" fmla="*/ 3807725 h 3807725"/>
              <a:gd name="connsiteX1-243" fmla="*/ 12123760 w 12123760"/>
              <a:gd name="connsiteY1-244" fmla="*/ 0 h 3807725"/>
              <a:gd name="connsiteX2-245" fmla="*/ 0 w 12123760"/>
              <a:gd name="connsiteY2-246" fmla="*/ 3807725 h 3807725"/>
              <a:gd name="connsiteX0-247" fmla="*/ 0 w 12123760"/>
              <a:gd name="connsiteY0-248" fmla="*/ 3807725 h 3807725"/>
              <a:gd name="connsiteX1-249" fmla="*/ 12123760 w 12123760"/>
              <a:gd name="connsiteY1-250" fmla="*/ 0 h 3807725"/>
              <a:gd name="connsiteX2-251" fmla="*/ 0 w 12123760"/>
              <a:gd name="connsiteY2-252" fmla="*/ 3807725 h 3807725"/>
              <a:gd name="connsiteX0-253" fmla="*/ 0 w 12123760"/>
              <a:gd name="connsiteY0-254" fmla="*/ 3807725 h 3807725"/>
              <a:gd name="connsiteX1-255" fmla="*/ 12123760 w 12123760"/>
              <a:gd name="connsiteY1-256" fmla="*/ 0 h 3807725"/>
              <a:gd name="connsiteX2-257" fmla="*/ 0 w 12123760"/>
              <a:gd name="connsiteY2-258" fmla="*/ 3807725 h 3807725"/>
              <a:gd name="connsiteX0-259" fmla="*/ 0 w 12123760"/>
              <a:gd name="connsiteY0-260" fmla="*/ 3807725 h 3807725"/>
              <a:gd name="connsiteX1-261" fmla="*/ 12123760 w 12123760"/>
              <a:gd name="connsiteY1-262" fmla="*/ 0 h 3807725"/>
              <a:gd name="connsiteX2-263" fmla="*/ 0 w 12123760"/>
              <a:gd name="connsiteY2-264" fmla="*/ 3807725 h 3807725"/>
              <a:gd name="connsiteX0-265" fmla="*/ 0 w 12123760"/>
              <a:gd name="connsiteY0-266" fmla="*/ 3807725 h 3807725"/>
              <a:gd name="connsiteX1-267" fmla="*/ 12123760 w 12123760"/>
              <a:gd name="connsiteY1-268" fmla="*/ 0 h 3807725"/>
              <a:gd name="connsiteX2-269" fmla="*/ 0 w 12123760"/>
              <a:gd name="connsiteY2-270" fmla="*/ 3807725 h 3807725"/>
              <a:gd name="connsiteX0-271" fmla="*/ 0 w 12123760"/>
              <a:gd name="connsiteY0-272" fmla="*/ 3807725 h 3807725"/>
              <a:gd name="connsiteX1-273" fmla="*/ 12123760 w 12123760"/>
              <a:gd name="connsiteY1-274" fmla="*/ 0 h 3807725"/>
              <a:gd name="connsiteX2-275" fmla="*/ 0 w 12123760"/>
              <a:gd name="connsiteY2-276" fmla="*/ 3807725 h 3807725"/>
              <a:gd name="connsiteX0-277" fmla="*/ 0 w 12123760"/>
              <a:gd name="connsiteY0-278" fmla="*/ 3807725 h 3807725"/>
              <a:gd name="connsiteX1-279" fmla="*/ 12123760 w 12123760"/>
              <a:gd name="connsiteY1-280" fmla="*/ 0 h 3807725"/>
              <a:gd name="connsiteX2-281" fmla="*/ 0 w 12123760"/>
              <a:gd name="connsiteY2-282" fmla="*/ 3807725 h 3807725"/>
              <a:gd name="connsiteX0-283" fmla="*/ 0 w 12123760"/>
              <a:gd name="connsiteY0-284" fmla="*/ 3807725 h 3807725"/>
              <a:gd name="connsiteX1-285" fmla="*/ 12123760 w 12123760"/>
              <a:gd name="connsiteY1-286" fmla="*/ 0 h 3807725"/>
              <a:gd name="connsiteX2-287" fmla="*/ 0 w 12123760"/>
              <a:gd name="connsiteY2-288" fmla="*/ 3807725 h 3807725"/>
              <a:gd name="connsiteX0-289" fmla="*/ 0 w 12123760"/>
              <a:gd name="connsiteY0-290" fmla="*/ 3807725 h 3807725"/>
              <a:gd name="connsiteX1-291" fmla="*/ 12123760 w 12123760"/>
              <a:gd name="connsiteY1-292" fmla="*/ 0 h 3807725"/>
              <a:gd name="connsiteX2-293" fmla="*/ 0 w 12123760"/>
              <a:gd name="connsiteY2-294" fmla="*/ 3807725 h 3807725"/>
              <a:gd name="connsiteX0-295" fmla="*/ 0 w 12123760"/>
              <a:gd name="connsiteY0-296" fmla="*/ 3807725 h 3807725"/>
              <a:gd name="connsiteX1-297" fmla="*/ 12123760 w 12123760"/>
              <a:gd name="connsiteY1-298" fmla="*/ 0 h 3807725"/>
              <a:gd name="connsiteX2-299" fmla="*/ 0 w 12123760"/>
              <a:gd name="connsiteY2-300" fmla="*/ 3807725 h 3807725"/>
            </a:gdLst>
            <a:cxnLst>
              <a:cxn ang="0">
                <a:pos x="connsiteX0-1" y="connsiteY0-2"/>
              </a:cxn>
              <a:cxn ang="0">
                <a:pos x="connsiteX1-3" y="connsiteY1-4"/>
              </a:cxn>
              <a:cxn ang="0">
                <a:pos x="connsiteX2-5" y="connsiteY2-6"/>
              </a:cxn>
            </a:cxnLst>
            <a:rect l="l" t="t" r="r" b="b"/>
            <a:pathLst>
              <a:path w="12123760" h="3807725">
                <a:moveTo>
                  <a:pt x="0" y="3807725"/>
                </a:moveTo>
                <a:cubicBezTo>
                  <a:pt x="2497539" y="-88710"/>
                  <a:pt x="8249312" y="1842448"/>
                  <a:pt x="12123760" y="0"/>
                </a:cubicBezTo>
                <a:cubicBezTo>
                  <a:pt x="9392692" y="3093491"/>
                  <a:pt x="2430817" y="1191905"/>
                  <a:pt x="0" y="3807725"/>
                </a:cubicBezTo>
                <a:close/>
              </a:path>
            </a:pathLst>
          </a:custGeom>
          <a:solidFill>
            <a:srgbClr val="C5B3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rgbClr val="FFFFFF"/>
              </a:solidFill>
              <a:latin typeface="微软雅黑" panose="020b0503020204020204" pitchFamily="34" charset="-122"/>
              <a:ea typeface="微软雅黑" panose="020b0503020204020204" pitchFamily="34" charset="-122"/>
              <a:sym typeface="Arial" pitchFamily="34" charset="0"/>
            </a:endParaRPr>
          </a:p>
        </p:txBody>
      </p:sp>
      <p:sp>
        <p:nvSpPr>
          <p:cNvPr id="10" name="矩形 7"/>
          <p:cNvSpPr/>
          <p:nvPr>
            <p:custDataLst>
              <p:tags r:id="rId15"/>
            </p:custDataLst>
          </p:nvPr>
        </p:nvSpPr>
        <p:spPr>
          <a:xfrm rot="6612156" flipH="1">
            <a:off x="1350025" y="1502795"/>
            <a:ext cx="465944" cy="547684"/>
          </a:xfrm>
          <a:custGeom>
            <a:gdLst>
              <a:gd name="connsiteX0" fmla="*/ 0 w 12191999"/>
              <a:gd name="connsiteY0" fmla="*/ 0 h 4053385"/>
              <a:gd name="connsiteX1" fmla="*/ 12191999 w 12191999"/>
              <a:gd name="connsiteY1" fmla="*/ 0 h 4053385"/>
              <a:gd name="connsiteX2" fmla="*/ 12191999 w 12191999"/>
              <a:gd name="connsiteY2" fmla="*/ 4053385 h 4053385"/>
              <a:gd name="connsiteX3" fmla="*/ 0 w 12191999"/>
              <a:gd name="connsiteY3" fmla="*/ 4053385 h 4053385"/>
              <a:gd name="connsiteX4" fmla="*/ 0 w 12191999"/>
              <a:gd name="connsiteY4" fmla="*/ 0 h 4053385"/>
              <a:gd name="connsiteX0-1" fmla="*/ 2852382 w 12191999"/>
              <a:gd name="connsiteY0-2" fmla="*/ 81887 h 4053385"/>
              <a:gd name="connsiteX1-3" fmla="*/ 12191999 w 12191999"/>
              <a:gd name="connsiteY1-4" fmla="*/ 0 h 4053385"/>
              <a:gd name="connsiteX2-5" fmla="*/ 12191999 w 12191999"/>
              <a:gd name="connsiteY2-6" fmla="*/ 4053385 h 4053385"/>
              <a:gd name="connsiteX3-7" fmla="*/ 0 w 12191999"/>
              <a:gd name="connsiteY3-8" fmla="*/ 4053385 h 4053385"/>
              <a:gd name="connsiteX4-9" fmla="*/ 2852382 w 12191999"/>
              <a:gd name="connsiteY4-10" fmla="*/ 81887 h 4053385"/>
              <a:gd name="connsiteX0-11" fmla="*/ 2852382 w 12191999"/>
              <a:gd name="connsiteY0-12" fmla="*/ 319319 h 4290817"/>
              <a:gd name="connsiteX1-13" fmla="*/ 12191999 w 12191999"/>
              <a:gd name="connsiteY1-14" fmla="*/ 237432 h 4290817"/>
              <a:gd name="connsiteX2-15" fmla="*/ 12191999 w 12191999"/>
              <a:gd name="connsiteY2-16" fmla="*/ 4290817 h 4290817"/>
              <a:gd name="connsiteX3-17" fmla="*/ 0 w 12191999"/>
              <a:gd name="connsiteY3-18" fmla="*/ 4290817 h 4290817"/>
              <a:gd name="connsiteX4-19" fmla="*/ 2852382 w 12191999"/>
              <a:gd name="connsiteY4-20" fmla="*/ 319319 h 4290817"/>
              <a:gd name="connsiteX0-21" fmla="*/ 2852382 w 12191999"/>
              <a:gd name="connsiteY0-22" fmla="*/ 694894 h 4666392"/>
              <a:gd name="connsiteX1-23" fmla="*/ 12191999 w 12191999"/>
              <a:gd name="connsiteY1-24" fmla="*/ 613007 h 4666392"/>
              <a:gd name="connsiteX2-25" fmla="*/ 12191999 w 12191999"/>
              <a:gd name="connsiteY2-26" fmla="*/ 4666392 h 4666392"/>
              <a:gd name="connsiteX3-27" fmla="*/ 0 w 12191999"/>
              <a:gd name="connsiteY3-28" fmla="*/ 4666392 h 4666392"/>
              <a:gd name="connsiteX4-29" fmla="*/ 2852382 w 12191999"/>
              <a:gd name="connsiteY4-30" fmla="*/ 694894 h 4666392"/>
              <a:gd name="connsiteX0-31" fmla="*/ 2852382 w 12191999"/>
              <a:gd name="connsiteY0-32" fmla="*/ 694894 h 4666392"/>
              <a:gd name="connsiteX1-33" fmla="*/ 12191999 w 12191999"/>
              <a:gd name="connsiteY1-34" fmla="*/ 613007 h 4666392"/>
              <a:gd name="connsiteX2-35" fmla="*/ 12191999 w 12191999"/>
              <a:gd name="connsiteY2-36" fmla="*/ 4666392 h 4666392"/>
              <a:gd name="connsiteX3-37" fmla="*/ 0 w 12191999"/>
              <a:gd name="connsiteY3-38" fmla="*/ 4666392 h 4666392"/>
              <a:gd name="connsiteX4-39" fmla="*/ 2852382 w 12191999"/>
              <a:gd name="connsiteY4-40" fmla="*/ 694894 h 4666392"/>
              <a:gd name="connsiteX0-41" fmla="*/ 4435522 w 12191999"/>
              <a:gd name="connsiteY0-42" fmla="*/ 951932 h 4227394"/>
              <a:gd name="connsiteX1-43" fmla="*/ 12191999 w 12191999"/>
              <a:gd name="connsiteY1-44" fmla="*/ 174009 h 4227394"/>
              <a:gd name="connsiteX2-45" fmla="*/ 12191999 w 12191999"/>
              <a:gd name="connsiteY2-46" fmla="*/ 4227394 h 4227394"/>
              <a:gd name="connsiteX3-47" fmla="*/ 0 w 12191999"/>
              <a:gd name="connsiteY3-48" fmla="*/ 4227394 h 4227394"/>
              <a:gd name="connsiteX4-49" fmla="*/ 4435522 w 12191999"/>
              <a:gd name="connsiteY4-50" fmla="*/ 951932 h 4227394"/>
              <a:gd name="connsiteX0-51" fmla="*/ 4435522 w 12191999"/>
              <a:gd name="connsiteY0-52" fmla="*/ 951932 h 4227394"/>
              <a:gd name="connsiteX1-53" fmla="*/ 12191999 w 12191999"/>
              <a:gd name="connsiteY1-54" fmla="*/ 174009 h 4227394"/>
              <a:gd name="connsiteX2-55" fmla="*/ 12191999 w 12191999"/>
              <a:gd name="connsiteY2-56" fmla="*/ 4227394 h 4227394"/>
              <a:gd name="connsiteX3-57" fmla="*/ 0 w 12191999"/>
              <a:gd name="connsiteY3-58" fmla="*/ 4227394 h 4227394"/>
              <a:gd name="connsiteX4-59" fmla="*/ 4435522 w 12191999"/>
              <a:gd name="connsiteY4-60" fmla="*/ 951932 h 4227394"/>
              <a:gd name="connsiteX0-61" fmla="*/ 0 w 12191999"/>
              <a:gd name="connsiteY0-62" fmla="*/ 4053385 h 4053385"/>
              <a:gd name="connsiteX1-63" fmla="*/ 12191999 w 12191999"/>
              <a:gd name="connsiteY1-64" fmla="*/ 0 h 4053385"/>
              <a:gd name="connsiteX2-65" fmla="*/ 12191999 w 12191999"/>
              <a:gd name="connsiteY2-66" fmla="*/ 4053385 h 4053385"/>
              <a:gd name="connsiteX3-67" fmla="*/ 0 w 12191999"/>
              <a:gd name="connsiteY3-68" fmla="*/ 4053385 h 4053385"/>
              <a:gd name="connsiteX0-69" fmla="*/ 0 w 12191999"/>
              <a:gd name="connsiteY0-70" fmla="*/ 3480179 h 3480179"/>
              <a:gd name="connsiteX1-71" fmla="*/ 6173336 w 12191999"/>
              <a:gd name="connsiteY1-72" fmla="*/ 0 h 3480179"/>
              <a:gd name="connsiteX2-73" fmla="*/ 12191999 w 12191999"/>
              <a:gd name="connsiteY2-74" fmla="*/ 3480179 h 3480179"/>
              <a:gd name="connsiteX3-75" fmla="*/ 0 w 12191999"/>
              <a:gd name="connsiteY3-76" fmla="*/ 3480179 h 3480179"/>
              <a:gd name="connsiteX0-77" fmla="*/ 0 w 12191999"/>
              <a:gd name="connsiteY0-78" fmla="*/ 3480179 h 3480179"/>
              <a:gd name="connsiteX1-79" fmla="*/ 6173336 w 12191999"/>
              <a:gd name="connsiteY1-80" fmla="*/ 0 h 3480179"/>
              <a:gd name="connsiteX2-81" fmla="*/ 12191999 w 12191999"/>
              <a:gd name="connsiteY2-82" fmla="*/ 3480179 h 3480179"/>
              <a:gd name="connsiteX3-83" fmla="*/ 0 w 12191999"/>
              <a:gd name="connsiteY3-84" fmla="*/ 3480179 h 3480179"/>
              <a:gd name="connsiteX0-85" fmla="*/ 0 w 6173336"/>
              <a:gd name="connsiteY0-86" fmla="*/ 3480179 h 3480179"/>
              <a:gd name="connsiteX1-87" fmla="*/ 6173336 w 6173336"/>
              <a:gd name="connsiteY1-88" fmla="*/ 0 h 3480179"/>
              <a:gd name="connsiteX2-89" fmla="*/ 0 w 6173336"/>
              <a:gd name="connsiteY2-90" fmla="*/ 3480179 h 3480179"/>
              <a:gd name="connsiteX0-91" fmla="*/ 0 w 9271378"/>
              <a:gd name="connsiteY0-92" fmla="*/ 3548417 h 3548417"/>
              <a:gd name="connsiteX1-93" fmla="*/ 9271378 w 9271378"/>
              <a:gd name="connsiteY1-94" fmla="*/ 0 h 3548417"/>
              <a:gd name="connsiteX2-95" fmla="*/ 0 w 9271378"/>
              <a:gd name="connsiteY2-96" fmla="*/ 3548417 h 3548417"/>
              <a:gd name="connsiteX0-97" fmla="*/ 0 w 9271378"/>
              <a:gd name="connsiteY0-98" fmla="*/ 3659780 h 3659780"/>
              <a:gd name="connsiteX1-99" fmla="*/ 9271378 w 9271378"/>
              <a:gd name="connsiteY1-100" fmla="*/ 111363 h 3659780"/>
              <a:gd name="connsiteX2-101" fmla="*/ 0 w 9271378"/>
              <a:gd name="connsiteY2-102" fmla="*/ 3659780 h 3659780"/>
              <a:gd name="connsiteX0-103" fmla="*/ 0 w 12123760"/>
              <a:gd name="connsiteY0-104" fmla="*/ 3103911 h 3103911"/>
              <a:gd name="connsiteX1-105" fmla="*/ 12123760 w 12123760"/>
              <a:gd name="connsiteY1-106" fmla="*/ 128700 h 3103911"/>
              <a:gd name="connsiteX2-107" fmla="*/ 0 w 12123760"/>
              <a:gd name="connsiteY2-108" fmla="*/ 3103911 h 3103911"/>
              <a:gd name="connsiteX0-109" fmla="*/ 0 w 12123760"/>
              <a:gd name="connsiteY0-110" fmla="*/ 3360951 h 3360951"/>
              <a:gd name="connsiteX1-111" fmla="*/ 12123760 w 12123760"/>
              <a:gd name="connsiteY1-112" fmla="*/ 385740 h 3360951"/>
              <a:gd name="connsiteX2-113" fmla="*/ 0 w 12123760"/>
              <a:gd name="connsiteY2-114" fmla="*/ 3360951 h 3360951"/>
              <a:gd name="connsiteX0-115" fmla="*/ 0 w 12123760"/>
              <a:gd name="connsiteY0-116" fmla="*/ 3360951 h 3360951"/>
              <a:gd name="connsiteX1-117" fmla="*/ 12123760 w 12123760"/>
              <a:gd name="connsiteY1-118" fmla="*/ 385740 h 3360951"/>
              <a:gd name="connsiteX2-119" fmla="*/ 0 w 12123760"/>
              <a:gd name="connsiteY2-120" fmla="*/ 3360951 h 3360951"/>
              <a:gd name="connsiteX0-121" fmla="*/ 0 w 11741622"/>
              <a:gd name="connsiteY0-122" fmla="*/ 3360951 h 3360951"/>
              <a:gd name="connsiteX1-123" fmla="*/ 11741622 w 11741622"/>
              <a:gd name="connsiteY1-124" fmla="*/ 385740 h 3360951"/>
              <a:gd name="connsiteX2-125" fmla="*/ 0 w 11741622"/>
              <a:gd name="connsiteY2-126" fmla="*/ 3360951 h 3360951"/>
              <a:gd name="connsiteX0-127" fmla="*/ 0 w 12082816"/>
              <a:gd name="connsiteY0-128" fmla="*/ 3360951 h 3360951"/>
              <a:gd name="connsiteX1-129" fmla="*/ 12082816 w 12082816"/>
              <a:gd name="connsiteY1-130" fmla="*/ 385740 h 3360951"/>
              <a:gd name="connsiteX2-131" fmla="*/ 0 w 12082816"/>
              <a:gd name="connsiteY2-132" fmla="*/ 3360951 h 3360951"/>
              <a:gd name="connsiteX0-133" fmla="*/ 0 w 12082816"/>
              <a:gd name="connsiteY0-134" fmla="*/ 3360951 h 3396222"/>
              <a:gd name="connsiteX1-135" fmla="*/ 12082816 w 12082816"/>
              <a:gd name="connsiteY1-136" fmla="*/ 385740 h 3396222"/>
              <a:gd name="connsiteX2-137" fmla="*/ 0 w 12082816"/>
              <a:gd name="connsiteY2-138" fmla="*/ 3360951 h 3396222"/>
              <a:gd name="connsiteX0-139" fmla="*/ 0 w 12082816"/>
              <a:gd name="connsiteY0-140" fmla="*/ 3597763 h 3633034"/>
              <a:gd name="connsiteX1-141" fmla="*/ 12082816 w 12082816"/>
              <a:gd name="connsiteY1-142" fmla="*/ 622552 h 3633034"/>
              <a:gd name="connsiteX2-143" fmla="*/ 0 w 12082816"/>
              <a:gd name="connsiteY2-144" fmla="*/ 3597763 h 3633034"/>
              <a:gd name="connsiteX0-145" fmla="*/ 0 w 12082816"/>
              <a:gd name="connsiteY0-146" fmla="*/ 3597763 h 3597763"/>
              <a:gd name="connsiteX1-147" fmla="*/ 12082816 w 12082816"/>
              <a:gd name="connsiteY1-148" fmla="*/ 622552 h 3597763"/>
              <a:gd name="connsiteX2-149" fmla="*/ 0 w 12082816"/>
              <a:gd name="connsiteY2-150" fmla="*/ 3597763 h 3597763"/>
              <a:gd name="connsiteX0-151" fmla="*/ 0 w 12082816"/>
              <a:gd name="connsiteY0-152" fmla="*/ 3597763 h 3597763"/>
              <a:gd name="connsiteX1-153" fmla="*/ 12082816 w 12082816"/>
              <a:gd name="connsiteY1-154" fmla="*/ 622552 h 3597763"/>
              <a:gd name="connsiteX2-155" fmla="*/ 0 w 12082816"/>
              <a:gd name="connsiteY2-156" fmla="*/ 3597763 h 3597763"/>
              <a:gd name="connsiteX0-157" fmla="*/ 0 w 12082816"/>
              <a:gd name="connsiteY0-158" fmla="*/ 3982577 h 3982577"/>
              <a:gd name="connsiteX1-159" fmla="*/ 12082816 w 12082816"/>
              <a:gd name="connsiteY1-160" fmla="*/ 1007366 h 3982577"/>
              <a:gd name="connsiteX2-161" fmla="*/ 0 w 12082816"/>
              <a:gd name="connsiteY2-162" fmla="*/ 3982577 h 3982577"/>
              <a:gd name="connsiteX0-163" fmla="*/ 0 w 12082816"/>
              <a:gd name="connsiteY0-164" fmla="*/ 3982577 h 3982577"/>
              <a:gd name="connsiteX1-165" fmla="*/ 12082816 w 12082816"/>
              <a:gd name="connsiteY1-166" fmla="*/ 1007366 h 3982577"/>
              <a:gd name="connsiteX2-167" fmla="*/ 0 w 12082816"/>
              <a:gd name="connsiteY2-168" fmla="*/ 3982577 h 3982577"/>
              <a:gd name="connsiteX0-169" fmla="*/ 0 w 12082816"/>
              <a:gd name="connsiteY0-170" fmla="*/ 3982577 h 3982577"/>
              <a:gd name="connsiteX1-171" fmla="*/ 12082816 w 12082816"/>
              <a:gd name="connsiteY1-172" fmla="*/ 1007366 h 3982577"/>
              <a:gd name="connsiteX2-173" fmla="*/ 0 w 12082816"/>
              <a:gd name="connsiteY2-174" fmla="*/ 3982577 h 3982577"/>
              <a:gd name="connsiteX0-175" fmla="*/ 0 w 12082816"/>
              <a:gd name="connsiteY0-176" fmla="*/ 4141789 h 4141789"/>
              <a:gd name="connsiteX1-177" fmla="*/ 12082816 w 12082816"/>
              <a:gd name="connsiteY1-178" fmla="*/ 1166578 h 4141789"/>
              <a:gd name="connsiteX2-179" fmla="*/ 0 w 12082816"/>
              <a:gd name="connsiteY2-180" fmla="*/ 4141789 h 4141789"/>
              <a:gd name="connsiteX0-181" fmla="*/ 0 w 12082816"/>
              <a:gd name="connsiteY0-182" fmla="*/ 2975211 h 2975211"/>
              <a:gd name="connsiteX1-183" fmla="*/ 12082816 w 12082816"/>
              <a:gd name="connsiteY1-184" fmla="*/ 0 h 2975211"/>
              <a:gd name="connsiteX2-185" fmla="*/ 0 w 12082816"/>
              <a:gd name="connsiteY2-186" fmla="*/ 2975211 h 2975211"/>
              <a:gd name="connsiteX0-187" fmla="*/ 0 w 12082816"/>
              <a:gd name="connsiteY0-188" fmla="*/ 2975211 h 2975211"/>
              <a:gd name="connsiteX1-189" fmla="*/ 12082816 w 12082816"/>
              <a:gd name="connsiteY1-190" fmla="*/ 0 h 2975211"/>
              <a:gd name="connsiteX2-191" fmla="*/ 0 w 12082816"/>
              <a:gd name="connsiteY2-192" fmla="*/ 2975211 h 2975211"/>
              <a:gd name="connsiteX0-193" fmla="*/ 0 w 12082816"/>
              <a:gd name="connsiteY0-194" fmla="*/ 2975211 h 2975211"/>
              <a:gd name="connsiteX1-195" fmla="*/ 12082816 w 12082816"/>
              <a:gd name="connsiteY1-196" fmla="*/ 0 h 2975211"/>
              <a:gd name="connsiteX2-197" fmla="*/ 0 w 12082816"/>
              <a:gd name="connsiteY2-198" fmla="*/ 2975211 h 2975211"/>
              <a:gd name="connsiteX0-199" fmla="*/ 0 w 12082816"/>
              <a:gd name="connsiteY0-200" fmla="*/ 2975211 h 2975211"/>
              <a:gd name="connsiteX1-201" fmla="*/ 12082816 w 12082816"/>
              <a:gd name="connsiteY1-202" fmla="*/ 0 h 2975211"/>
              <a:gd name="connsiteX2-203" fmla="*/ 0 w 12082816"/>
              <a:gd name="connsiteY2-204" fmla="*/ 2975211 h 2975211"/>
              <a:gd name="connsiteX0-205" fmla="*/ 0 w 12082816"/>
              <a:gd name="connsiteY0-206" fmla="*/ 2975211 h 2975211"/>
              <a:gd name="connsiteX1-207" fmla="*/ 12082816 w 12082816"/>
              <a:gd name="connsiteY1-208" fmla="*/ 0 h 2975211"/>
              <a:gd name="connsiteX2-209" fmla="*/ 0 w 12082816"/>
              <a:gd name="connsiteY2-210" fmla="*/ 2975211 h 2975211"/>
              <a:gd name="connsiteX0-211" fmla="*/ 0 w 12123760"/>
              <a:gd name="connsiteY0-212" fmla="*/ 3807725 h 3807725"/>
              <a:gd name="connsiteX1-213" fmla="*/ 12123760 w 12123760"/>
              <a:gd name="connsiteY1-214" fmla="*/ 0 h 3807725"/>
              <a:gd name="connsiteX2-215" fmla="*/ 0 w 12123760"/>
              <a:gd name="connsiteY2-216" fmla="*/ 3807725 h 3807725"/>
              <a:gd name="connsiteX0-217" fmla="*/ 0 w 12123760"/>
              <a:gd name="connsiteY0-218" fmla="*/ 3807725 h 3807725"/>
              <a:gd name="connsiteX1-219" fmla="*/ 12123760 w 12123760"/>
              <a:gd name="connsiteY1-220" fmla="*/ 0 h 3807725"/>
              <a:gd name="connsiteX2-221" fmla="*/ 0 w 12123760"/>
              <a:gd name="connsiteY2-222" fmla="*/ 3807725 h 3807725"/>
              <a:gd name="connsiteX0-223" fmla="*/ 0 w 12123760"/>
              <a:gd name="connsiteY0-224" fmla="*/ 3807725 h 3807725"/>
              <a:gd name="connsiteX1-225" fmla="*/ 12123760 w 12123760"/>
              <a:gd name="connsiteY1-226" fmla="*/ 0 h 3807725"/>
              <a:gd name="connsiteX2-227" fmla="*/ 0 w 12123760"/>
              <a:gd name="connsiteY2-228" fmla="*/ 3807725 h 3807725"/>
              <a:gd name="connsiteX0-229" fmla="*/ 0 w 12123760"/>
              <a:gd name="connsiteY0-230" fmla="*/ 3807725 h 3807725"/>
              <a:gd name="connsiteX1-231" fmla="*/ 12123760 w 12123760"/>
              <a:gd name="connsiteY1-232" fmla="*/ 0 h 3807725"/>
              <a:gd name="connsiteX2-233" fmla="*/ 0 w 12123760"/>
              <a:gd name="connsiteY2-234" fmla="*/ 3807725 h 3807725"/>
              <a:gd name="connsiteX0-235" fmla="*/ 0 w 12123760"/>
              <a:gd name="connsiteY0-236" fmla="*/ 3807725 h 3807725"/>
              <a:gd name="connsiteX1-237" fmla="*/ 12123760 w 12123760"/>
              <a:gd name="connsiteY1-238" fmla="*/ 0 h 3807725"/>
              <a:gd name="connsiteX2-239" fmla="*/ 0 w 12123760"/>
              <a:gd name="connsiteY2-240" fmla="*/ 3807725 h 3807725"/>
              <a:gd name="connsiteX0-241" fmla="*/ 0 w 12123760"/>
              <a:gd name="connsiteY0-242" fmla="*/ 3807725 h 3807725"/>
              <a:gd name="connsiteX1-243" fmla="*/ 12123760 w 12123760"/>
              <a:gd name="connsiteY1-244" fmla="*/ 0 h 3807725"/>
              <a:gd name="connsiteX2-245" fmla="*/ 0 w 12123760"/>
              <a:gd name="connsiteY2-246" fmla="*/ 3807725 h 3807725"/>
              <a:gd name="connsiteX0-247" fmla="*/ 0 w 12123760"/>
              <a:gd name="connsiteY0-248" fmla="*/ 3807725 h 3807725"/>
              <a:gd name="connsiteX1-249" fmla="*/ 12123760 w 12123760"/>
              <a:gd name="connsiteY1-250" fmla="*/ 0 h 3807725"/>
              <a:gd name="connsiteX2-251" fmla="*/ 0 w 12123760"/>
              <a:gd name="connsiteY2-252" fmla="*/ 3807725 h 3807725"/>
              <a:gd name="connsiteX0-253" fmla="*/ 0 w 12123760"/>
              <a:gd name="connsiteY0-254" fmla="*/ 3807725 h 3807725"/>
              <a:gd name="connsiteX1-255" fmla="*/ 12123760 w 12123760"/>
              <a:gd name="connsiteY1-256" fmla="*/ 0 h 3807725"/>
              <a:gd name="connsiteX2-257" fmla="*/ 0 w 12123760"/>
              <a:gd name="connsiteY2-258" fmla="*/ 3807725 h 3807725"/>
              <a:gd name="connsiteX0-259" fmla="*/ 0 w 12123760"/>
              <a:gd name="connsiteY0-260" fmla="*/ 3807725 h 3807725"/>
              <a:gd name="connsiteX1-261" fmla="*/ 12123760 w 12123760"/>
              <a:gd name="connsiteY1-262" fmla="*/ 0 h 3807725"/>
              <a:gd name="connsiteX2-263" fmla="*/ 0 w 12123760"/>
              <a:gd name="connsiteY2-264" fmla="*/ 3807725 h 3807725"/>
              <a:gd name="connsiteX0-265" fmla="*/ 0 w 12123760"/>
              <a:gd name="connsiteY0-266" fmla="*/ 3807725 h 3807725"/>
              <a:gd name="connsiteX1-267" fmla="*/ 12123760 w 12123760"/>
              <a:gd name="connsiteY1-268" fmla="*/ 0 h 3807725"/>
              <a:gd name="connsiteX2-269" fmla="*/ 0 w 12123760"/>
              <a:gd name="connsiteY2-270" fmla="*/ 3807725 h 3807725"/>
              <a:gd name="connsiteX0-271" fmla="*/ 0 w 12123760"/>
              <a:gd name="connsiteY0-272" fmla="*/ 3807725 h 3807725"/>
              <a:gd name="connsiteX1-273" fmla="*/ 12123760 w 12123760"/>
              <a:gd name="connsiteY1-274" fmla="*/ 0 h 3807725"/>
              <a:gd name="connsiteX2-275" fmla="*/ 0 w 12123760"/>
              <a:gd name="connsiteY2-276" fmla="*/ 3807725 h 3807725"/>
              <a:gd name="connsiteX0-277" fmla="*/ 0 w 12123760"/>
              <a:gd name="connsiteY0-278" fmla="*/ 3807725 h 3807725"/>
              <a:gd name="connsiteX1-279" fmla="*/ 12123760 w 12123760"/>
              <a:gd name="connsiteY1-280" fmla="*/ 0 h 3807725"/>
              <a:gd name="connsiteX2-281" fmla="*/ 0 w 12123760"/>
              <a:gd name="connsiteY2-282" fmla="*/ 3807725 h 3807725"/>
              <a:gd name="connsiteX0-283" fmla="*/ 0 w 12123760"/>
              <a:gd name="connsiteY0-284" fmla="*/ 3807725 h 3807725"/>
              <a:gd name="connsiteX1-285" fmla="*/ 12123760 w 12123760"/>
              <a:gd name="connsiteY1-286" fmla="*/ 0 h 3807725"/>
              <a:gd name="connsiteX2-287" fmla="*/ 0 w 12123760"/>
              <a:gd name="connsiteY2-288" fmla="*/ 3807725 h 3807725"/>
              <a:gd name="connsiteX0-289" fmla="*/ 0 w 12123760"/>
              <a:gd name="connsiteY0-290" fmla="*/ 3807725 h 3807725"/>
              <a:gd name="connsiteX1-291" fmla="*/ 12123760 w 12123760"/>
              <a:gd name="connsiteY1-292" fmla="*/ 0 h 3807725"/>
              <a:gd name="connsiteX2-293" fmla="*/ 0 w 12123760"/>
              <a:gd name="connsiteY2-294" fmla="*/ 3807725 h 3807725"/>
              <a:gd name="connsiteX0-295" fmla="*/ 0 w 12123760"/>
              <a:gd name="connsiteY0-296" fmla="*/ 3807725 h 3807725"/>
              <a:gd name="connsiteX1-297" fmla="*/ 12123760 w 12123760"/>
              <a:gd name="connsiteY1-298" fmla="*/ 0 h 3807725"/>
              <a:gd name="connsiteX2-299" fmla="*/ 0 w 12123760"/>
              <a:gd name="connsiteY2-300" fmla="*/ 3807725 h 3807725"/>
            </a:gdLst>
            <a:cxnLst>
              <a:cxn ang="0">
                <a:pos x="connsiteX0-1" y="connsiteY0-2"/>
              </a:cxn>
              <a:cxn ang="0">
                <a:pos x="connsiteX1-3" y="connsiteY1-4"/>
              </a:cxn>
              <a:cxn ang="0">
                <a:pos x="connsiteX2-5" y="connsiteY2-6"/>
              </a:cxn>
            </a:cxnLst>
            <a:rect l="l" t="t" r="r" b="b"/>
            <a:pathLst>
              <a:path w="12123760" h="3807725">
                <a:moveTo>
                  <a:pt x="0" y="3807725"/>
                </a:moveTo>
                <a:cubicBezTo>
                  <a:pt x="2497539" y="-88710"/>
                  <a:pt x="8249312" y="1842448"/>
                  <a:pt x="12123760" y="0"/>
                </a:cubicBezTo>
                <a:cubicBezTo>
                  <a:pt x="9392692" y="3093491"/>
                  <a:pt x="2430817" y="1191905"/>
                  <a:pt x="0" y="3807725"/>
                </a:cubicBezTo>
                <a:close/>
              </a:path>
            </a:pathLst>
          </a:custGeom>
          <a:solidFill>
            <a:srgbClr val="E8E1C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lang="zh-CN" altLang="en-US">
              <a:solidFill>
                <a:srgbClr val="FFFFFF"/>
              </a:solidFill>
              <a:latin typeface="微软雅黑" panose="020b0503020204020204" pitchFamily="34" charset="-122"/>
              <a:ea typeface="微软雅黑" panose="020b0503020204020204" pitchFamily="34" charset="-122"/>
              <a:sym typeface="Arial" pitchFamily="34" charset="0"/>
            </a:endParaRPr>
          </a:p>
        </p:txBody>
      </p:sp>
      <p:sp>
        <p:nvSpPr>
          <p:cNvPr id="5" name="文本框 4"/>
          <p:cNvSpPr txBox="1"/>
          <p:nvPr>
            <p:custDataLst>
              <p:tags r:id="rId16"/>
            </p:custDataLst>
          </p:nvPr>
        </p:nvSpPr>
        <p:spPr>
          <a:xfrm>
            <a:off x="2254250" y="3646170"/>
            <a:ext cx="8761730" cy="19634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fontAlgn="ctr">
              <a:lnSpc>
                <a:spcPct val="130000"/>
              </a:lnSpc>
              <a:spcBef>
                <a:spcPts val="1000"/>
              </a:spcBef>
              <a:spcAft>
                <a:spcPct val="0"/>
              </a:spcAft>
              <a:buSzTx/>
              <a:buFont typeface="Wingdings" panose="05000000000000000000" charset="0"/>
              <a:buNone/>
            </a:pPr>
            <a:r>
              <a:rPr sz="3200" b="1" spc="15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《兽药生产质量管理规范（2020年修订）》</a:t>
            </a:r>
            <a:endParaRPr sz="3200" b="1" spc="15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lvl="0" indent="0" algn="l" fontAlgn="ctr">
              <a:lnSpc>
                <a:spcPct val="130000"/>
              </a:lnSpc>
              <a:spcBef>
                <a:spcPts val="1000"/>
              </a:spcBef>
              <a:spcAft>
                <a:spcPct val="0"/>
              </a:spcAft>
              <a:buSzTx/>
              <a:buFont typeface="Wingdings" panose="05000000000000000000" charset="0"/>
              <a:buNone/>
            </a:pPr>
            <a:r>
              <a:rPr sz="3200" b="1" spc="15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在语言表述上“</a:t>
            </a:r>
            <a:r>
              <a:rPr sz="3200" b="1" spc="150">
                <a:ln w="9525">
                  <a:solidFill>
                    <a:schemeClr val="bg1"/>
                  </a:solidFill>
                  <a:prstDash val="solid"/>
                </a:ln>
                <a:solidFill>
                  <a:srgbClr val="FF0000"/>
                </a:solidFill>
                <a:effectLst>
                  <a:outerShdw blurRad="12700" dist="38100" dir="2700000" algn="tl" rotWithShape="0">
                    <a:schemeClr val="accent5">
                      <a:lumMod val="60000"/>
                      <a:lumOff val="40000"/>
                    </a:scheme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规范</a:t>
            </a:r>
            <a:r>
              <a:rPr sz="3200" b="1" spc="15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sz="3200" b="1" spc="150">
                <a:ln w="9525">
                  <a:solidFill>
                    <a:schemeClr val="bg1"/>
                  </a:solidFill>
                  <a:prstDash val="solid"/>
                </a:ln>
                <a:solidFill>
                  <a:srgbClr val="FF0000"/>
                </a:solidFill>
                <a:effectLst>
                  <a:outerShdw blurRad="12700" dist="38100" dir="2700000" algn="tl" rotWithShape="0">
                    <a:schemeClr val="accent5">
                      <a:lumMod val="60000"/>
                      <a:lumOff val="40000"/>
                    </a:scheme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严谨</a:t>
            </a:r>
            <a:r>
              <a:rPr sz="3200" b="1" spc="15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、且</a:t>
            </a:r>
            <a:r>
              <a:rPr sz="3200" b="1" spc="150">
                <a:ln w="9525">
                  <a:solidFill>
                    <a:schemeClr val="bg1"/>
                  </a:solidFill>
                  <a:prstDash val="solid"/>
                </a:ln>
                <a:solidFill>
                  <a:srgbClr val="FF0000"/>
                </a:solidFill>
                <a:effectLst>
                  <a:outerShdw blurRad="12700" dist="38100" dir="2700000" algn="tl" rotWithShape="0">
                    <a:schemeClr val="accent5">
                      <a:lumMod val="60000"/>
                      <a:lumOff val="40000"/>
                    </a:schemeClr>
                  </a:outerShdw>
                </a:effectLst>
                <a:latin typeface="微软雅黑" panose="020b0503020204020204" pitchFamily="34" charset="-122"/>
                <a:ea typeface="微软雅黑" panose="020b0503020204020204" pitchFamily="34" charset="-122"/>
                <a:cs typeface="微软雅黑" panose="020b0503020204020204" pitchFamily="34" charset="-122"/>
                <a:sym typeface="+mn-ea"/>
              </a:rPr>
              <a:t>统一</a:t>
            </a:r>
            <a:r>
              <a:rPr sz="3200" b="1" spc="15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rPr>
              <a:t>”。</a:t>
            </a:r>
            <a:endParaRPr sz="3200" b="1" spc="150">
              <a:solidFill>
                <a:srgbClr val="40404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pic>
        <p:nvPicPr>
          <p:cNvPr id="32776" name="图片 20" descr="LOGO - 副本_副本"/>
          <p:cNvPicPr>
            <a:picLocks noChangeAspect="1"/>
          </p:cNvPicPr>
          <p:nvPr>
            <p:custDataLst>
              <p:tags r:id="rId18"/>
            </p:custDataLst>
          </p:nvPr>
        </p:nvPicPr>
        <p:blipFill>
          <a:blip r:embed="rId17"/>
          <a:stretch>
            <a:fillRect/>
          </a:stretch>
        </p:blipFill>
        <p:spPr>
          <a:xfrm>
            <a:off x="149543" y="100013"/>
            <a:ext cx="773112" cy="887412"/>
          </a:xfrm>
          <a:prstGeom prst="rect">
            <a:avLst/>
          </a:prstGeom>
          <a:noFill/>
          <a:ln w="9525">
            <a:noFill/>
          </a:ln>
        </p:spPr>
      </p:pic>
    </p:spTree>
    <p:custDataLst>
      <p:tags r:id="rId19"/>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7" name="图片 6"/>
          <p:cNvPicPr/>
          <p:nvPr userDrawn="1">
            <p:custDataLst>
              <p:tags r:id="rId5"/>
            </p:custDataLst>
          </p:nvPr>
        </p:nvPicPr>
        <p:blipFill>
          <a:blip r:embed="rId4" r:link="rId3"/>
          <a:stretch>
            <a:fillRect/>
          </a:stretch>
        </p:blipFill>
        <p:spPr>
          <a:xfrm>
            <a:off x="0" y="0"/>
            <a:ext cx="720090" cy="588767"/>
          </a:xfrm>
          <a:prstGeom prst="rect">
            <a:avLst/>
          </a:prstGeom>
        </p:spPr>
      </p:pic>
      <p:pic>
        <p:nvPicPr>
          <p:cNvPr id="6" name="图片 5"/>
          <p:cNvPicPr/>
          <p:nvPr userDrawn="1">
            <p:custDataLst>
              <p:tags r:id="rId8"/>
            </p:custDataLst>
          </p:nvPr>
        </p:nvPicPr>
        <p:blipFill>
          <a:blip r:embed="rId7" r:link="rId6"/>
          <a:stretch>
            <a:fillRect/>
          </a:stretch>
        </p:blipFill>
        <p:spPr>
          <a:xfrm>
            <a:off x="11471910" y="0"/>
            <a:ext cx="720090" cy="588767"/>
          </a:xfrm>
          <a:prstGeom prst="rect">
            <a:avLst/>
          </a:prstGeom>
        </p:spPr>
      </p:pic>
      <p:sp>
        <p:nvSpPr>
          <p:cNvPr id="4" name="文本框 3"/>
          <p:cNvSpPr txBox="1"/>
          <p:nvPr>
            <p:custDataLst>
              <p:tags r:id="rId9"/>
            </p:custDataLst>
          </p:nvPr>
        </p:nvSpPr>
        <p:spPr>
          <a:xfrm>
            <a:off x="3323688" y="3064930"/>
            <a:ext cx="7660229" cy="169148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285750" algn="l" defTabSz="914400" rtl="0" eaLnBrk="1" fontAlgn="ctr" latinLnBrk="0" hangingPunct="1">
              <a:lnSpc>
                <a:spcPct val="130000"/>
              </a:lnSpc>
              <a:spcBef>
                <a:spcPts val="1000"/>
              </a:spcBef>
              <a:spcAft>
                <a:spcPct val="0"/>
              </a:spcAft>
              <a:buSzTx/>
              <a:buFont typeface="Wingdings" panose="05000000000000000000" charset="0"/>
              <a:buNone/>
              <a:defRPr/>
            </a:pPr>
            <a:r>
              <a:rPr kumimoji="0" sz="2400" i="0" noProof="0">
                <a:ln>
                  <a:noFill/>
                </a:ln>
                <a:solidFill>
                  <a:srgbClr val="000000"/>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《兽药生产质量管理规范（2020年修订）》</a:t>
            </a:r>
            <a:br>
              <a:rPr kumimoji="0" sz="2400" i="0" noProof="0">
                <a:ln>
                  <a:noFill/>
                </a:ln>
                <a:solidFill>
                  <a:srgbClr val="000000"/>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br>
            <a:r>
              <a:rPr kumimoji="0" lang="zh-CN" sz="2400" i="0" noProof="0">
                <a:ln>
                  <a:noFill/>
                </a:ln>
                <a:solidFill>
                  <a:srgbClr val="000000"/>
                </a:solidFill>
                <a:effectLst/>
                <a:latin typeface="微软雅黑" panose="020b0503020204020204" pitchFamily="34" charset="-122"/>
                <a:ea typeface="微软雅黑" panose="020b0503020204020204" pitchFamily="34" charset="-122"/>
                <a:cs typeface="微软雅黑" panose="020b0503020204020204" pitchFamily="34" charset="-122"/>
                <a:sym typeface="+mn-ea"/>
              </a:rPr>
              <a:t>各章节具体内容</a:t>
            </a:r>
            <a:endParaRPr kumimoji="0" lang="zh-CN" sz="2400" i="0" noProof="0">
              <a:ln>
                <a:noFill/>
              </a:ln>
              <a:solidFill>
                <a:srgbClr val="000000"/>
              </a:solidFill>
              <a:effectLst/>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2" name="文本框 1"/>
          <p:cNvSpPr txBox="1"/>
          <p:nvPr>
            <p:custDataLst>
              <p:tags r:id="rId10"/>
            </p:custDataLst>
          </p:nvPr>
        </p:nvSpPr>
        <p:spPr>
          <a:xfrm>
            <a:off x="3323688" y="2077379"/>
            <a:ext cx="7660229" cy="64633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SzTx/>
              <a:buFontTx/>
              <a:buNone/>
              <a:defRPr/>
            </a:pPr>
            <a:r>
              <a:rPr kumimoji="0" lang="en-US" altLang="zh-CN" sz="3600" b="1" i="0" noProof="0">
                <a:ln>
                  <a:noFill/>
                </a:ln>
                <a:solidFill>
                  <a:srgbClr val="A59043"/>
                </a:solidFill>
                <a:effectLst/>
                <a:latin typeface="微软雅黑" panose="020b0503020204020204" pitchFamily="34" charset="-122"/>
                <a:ea typeface="微软雅黑" panose="020b0503020204020204" pitchFamily="34" charset="-122"/>
                <a:cs typeface="+mn-cs"/>
              </a:rPr>
              <a:t>Part 03</a:t>
            </a:r>
            <a:endParaRPr kumimoji="0" lang="en-US" altLang="zh-CN" sz="3600" b="1" i="0" noProof="0">
              <a:ln>
                <a:noFill/>
              </a:ln>
              <a:solidFill>
                <a:srgbClr val="A59043"/>
              </a:solidFill>
              <a:effectLst/>
              <a:latin typeface="微软雅黑" panose="020b0503020204020204" pitchFamily="34" charset="-122"/>
              <a:ea typeface="微软雅黑" panose="020b0503020204020204" pitchFamily="34" charset="-122"/>
              <a:cs typeface="+mn-cs"/>
            </a:endParaRPr>
          </a:p>
        </p:txBody>
      </p:sp>
      <p:grpSp>
        <p:nvGrpSpPr>
          <p:cNvPr id="9" name="图形 2"/>
          <p:cNvGrpSpPr/>
          <p:nvPr>
            <p:custDataLst>
              <p:tags r:id="rId11"/>
            </p:custDataLst>
          </p:nvPr>
        </p:nvGrpSpPr>
        <p:grpSpPr>
          <a:xfrm>
            <a:off x="0" y="0"/>
            <a:ext cx="5348098" cy="6858000"/>
            <a:chExt cx="5348098" cy="6858000"/>
          </a:xfrm>
        </p:grpSpPr>
        <p:sp>
          <p:nvSpPr>
            <p:cNvPr id="10" name="任意多边形: 形状 9"/>
            <p:cNvSpPr/>
            <p:nvPr>
              <p:custDataLst>
                <p:tags r:id="rId12"/>
              </p:custDataLst>
            </p:nvPr>
          </p:nvSpPr>
          <p:spPr>
            <a:xfrm>
              <a:off x="291829" y="926242"/>
              <a:ext cx="2683565" cy="5925413"/>
            </a:xfrm>
            <a:custGeom>
              <a:gdLst>
                <a:gd name="connsiteX0" fmla="*/ 2683565 w 2683565"/>
                <a:gd name="connsiteY0" fmla="*/ 5925414 h 5925413"/>
                <a:gd name="connsiteX1" fmla="*/ 1459149 w 2683565"/>
                <a:gd name="connsiteY1" fmla="*/ 0 h 5925413"/>
                <a:gd name="connsiteX2" fmla="*/ 0 w 2683565"/>
                <a:gd name="connsiteY2" fmla="*/ 3971423 h 5925413"/>
                <a:gd name="connsiteX3" fmla="*/ 253765 w 2683565"/>
                <a:gd name="connsiteY3" fmla="*/ 5925414 h 5925413"/>
                <a:gd name="connsiteX4" fmla="*/ 2683565 w 2683565"/>
                <a:gd name="connsiteY4" fmla="*/ 5925414 h 592541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683565" h="5925413">
                  <a:moveTo>
                    <a:pt x="2683565" y="5925414"/>
                  </a:moveTo>
                  <a:cubicBezTo>
                    <a:pt x="2683565" y="5925414"/>
                    <a:pt x="570971" y="3692281"/>
                    <a:pt x="1459149" y="0"/>
                  </a:cubicBezTo>
                  <a:cubicBezTo>
                    <a:pt x="336239" y="754951"/>
                    <a:pt x="0" y="3971423"/>
                    <a:pt x="0" y="3971423"/>
                  </a:cubicBezTo>
                  <a:lnTo>
                    <a:pt x="253765" y="5925414"/>
                  </a:lnTo>
                  <a:lnTo>
                    <a:pt x="2683565" y="5925414"/>
                  </a:lnTo>
                  <a:close/>
                </a:path>
              </a:pathLst>
            </a:custGeom>
            <a:solidFill>
              <a:srgbClr val="DDD5C8"/>
            </a:solidFill>
            <a:ln w="633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3" name="任意多边形: 形状 12"/>
            <p:cNvSpPr/>
            <p:nvPr>
              <p:custDataLst>
                <p:tags r:id="rId13"/>
              </p:custDataLst>
            </p:nvPr>
          </p:nvSpPr>
          <p:spPr>
            <a:xfrm>
              <a:off x="0" y="1148286"/>
              <a:ext cx="2055496" cy="5709713"/>
            </a:xfrm>
            <a:custGeom>
              <a:gdLst>
                <a:gd name="connsiteX0" fmla="*/ 0 w 2055496"/>
                <a:gd name="connsiteY0" fmla="*/ 5703369 h 5709713"/>
                <a:gd name="connsiteX1" fmla="*/ 1287858 w 2055496"/>
                <a:gd name="connsiteY1" fmla="*/ 5709713 h 5709713"/>
                <a:gd name="connsiteX2" fmla="*/ 2055497 w 2055496"/>
                <a:gd name="connsiteY2" fmla="*/ 0 h 5709713"/>
                <a:gd name="connsiteX3" fmla="*/ 0 w 2055496"/>
                <a:gd name="connsiteY3" fmla="*/ 881834 h 5709713"/>
                <a:gd name="connsiteX4" fmla="*/ 0 w 2055496"/>
                <a:gd name="connsiteY4" fmla="*/ 5703369 h 5709713"/>
              </a:gdLst>
              <a:cxnLst>
                <a:cxn ang="0">
                  <a:pos x="connsiteX0" y="connsiteY0"/>
                </a:cxn>
                <a:cxn ang="0">
                  <a:pos x="connsiteX1" y="connsiteY1"/>
                </a:cxn>
                <a:cxn ang="0">
                  <a:pos x="connsiteX2" y="connsiteY2"/>
                </a:cxn>
                <a:cxn ang="0">
                  <a:pos x="connsiteX3" y="connsiteY3"/>
                </a:cxn>
                <a:cxn ang="0">
                  <a:pos x="connsiteX4" y="connsiteY4"/>
                </a:cxn>
              </a:cxnLst>
              <a:rect l="l" t="t" r="r" b="b"/>
              <a:pathLst>
                <a:path w="2055496" h="5709713">
                  <a:moveTo>
                    <a:pt x="0" y="5703369"/>
                  </a:moveTo>
                  <a:lnTo>
                    <a:pt x="1287858" y="5709713"/>
                  </a:lnTo>
                  <a:cubicBezTo>
                    <a:pt x="1287858" y="5709713"/>
                    <a:pt x="82474" y="2442489"/>
                    <a:pt x="2055497" y="0"/>
                  </a:cubicBezTo>
                  <a:cubicBezTo>
                    <a:pt x="1230760" y="247421"/>
                    <a:pt x="0" y="881834"/>
                    <a:pt x="0" y="881834"/>
                  </a:cubicBezTo>
                  <a:lnTo>
                    <a:pt x="0" y="5703369"/>
                  </a:lnTo>
                  <a:close/>
                </a:path>
              </a:pathLst>
            </a:custGeom>
            <a:solidFill>
              <a:srgbClr val="B2C97A"/>
            </a:solidFill>
            <a:ln w="633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sp>
          <p:nvSpPr>
            <p:cNvPr id="14" name="任意多边形: 形状 13"/>
            <p:cNvSpPr/>
            <p:nvPr>
              <p:custDataLst>
                <p:tags r:id="rId14"/>
              </p:custDataLst>
            </p:nvPr>
          </p:nvSpPr>
          <p:spPr>
            <a:xfrm>
              <a:off x="0" y="0"/>
              <a:ext cx="5348098" cy="4320349"/>
            </a:xfrm>
            <a:custGeom>
              <a:gdLst>
                <a:gd name="connsiteX0" fmla="*/ 0 w 5348098"/>
                <a:gd name="connsiteY0" fmla="*/ 0 h 4320349"/>
                <a:gd name="connsiteX1" fmla="*/ 5348098 w 5348098"/>
                <a:gd name="connsiteY1" fmla="*/ 0 h 4320349"/>
                <a:gd name="connsiteX2" fmla="*/ 0 w 5348098"/>
                <a:gd name="connsiteY2" fmla="*/ 4320350 h 4320349"/>
                <a:gd name="connsiteX3" fmla="*/ 0 w 5348098"/>
                <a:gd name="connsiteY3" fmla="*/ 0 h 4320349"/>
              </a:gdLst>
              <a:cxnLst>
                <a:cxn ang="0">
                  <a:pos x="connsiteX0" y="connsiteY0"/>
                </a:cxn>
                <a:cxn ang="0">
                  <a:pos x="connsiteX1" y="connsiteY1"/>
                </a:cxn>
                <a:cxn ang="0">
                  <a:pos x="connsiteX2" y="connsiteY2"/>
                </a:cxn>
                <a:cxn ang="0">
                  <a:pos x="connsiteX3" y="connsiteY3"/>
                </a:cxn>
              </a:cxnLst>
              <a:rect l="l" t="t" r="r" b="b"/>
              <a:pathLst>
                <a:path w="5348098" h="4320349">
                  <a:moveTo>
                    <a:pt x="0" y="0"/>
                  </a:moveTo>
                  <a:lnTo>
                    <a:pt x="5348098" y="0"/>
                  </a:lnTo>
                  <a:cubicBezTo>
                    <a:pt x="5348098" y="0"/>
                    <a:pt x="1376675" y="145915"/>
                    <a:pt x="0" y="4320350"/>
                  </a:cubicBezTo>
                  <a:cubicBezTo>
                    <a:pt x="0" y="3108622"/>
                    <a:pt x="0" y="0"/>
                    <a:pt x="0" y="0"/>
                  </a:cubicBezTo>
                  <a:close/>
                </a:path>
              </a:pathLst>
            </a:custGeom>
            <a:solidFill>
              <a:srgbClr val="C5B371"/>
            </a:solidFill>
            <a:ln w="633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0000"/>
                </a:solidFill>
                <a:latin typeface="微软雅黑" panose="020b0503020204020204" pitchFamily="34" charset="-122"/>
                <a:ea typeface="微软雅黑" panose="020b0503020204020204" pitchFamily="34" charset="-122"/>
              </a:endParaRPr>
            </a:p>
          </p:txBody>
        </p:sp>
      </p:grpSp>
      <p:pic>
        <p:nvPicPr>
          <p:cNvPr id="32776" name="图片 20" descr="LOGO - 副本_副本"/>
          <p:cNvPicPr>
            <a:picLocks noChangeAspect="1"/>
          </p:cNvPicPr>
          <p:nvPr>
            <p:custDataLst>
              <p:tags r:id="rId16"/>
            </p:custDataLst>
          </p:nvPr>
        </p:nvPicPr>
        <p:blipFill>
          <a:blip r:embed="rId15"/>
          <a:stretch>
            <a:fillRect/>
          </a:stretch>
        </p:blipFill>
        <p:spPr>
          <a:xfrm>
            <a:off x="125413" y="100013"/>
            <a:ext cx="773112" cy="887412"/>
          </a:xfrm>
          <a:prstGeom prst="rect">
            <a:avLst/>
          </a:prstGeom>
          <a:noFill/>
          <a:ln w="9525">
            <a:noFill/>
          </a:ln>
        </p:spPr>
      </p:pic>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213485" y="443230"/>
            <a:ext cx="9638665" cy="441960"/>
          </a:xfrm>
        </p:spPr>
        <p:txBody>
          <a:bodyPr>
            <a:normAutofit fontScale="90000"/>
          </a:bodyPr>
          <a:lstStyle/>
          <a:p>
            <a:r>
              <a:rPr lang="zh-CN" altLang="en-US"/>
              <a:t>第一章  总则</a:t>
            </a:r>
            <a:endParaRPr lang="zh-CN" altLang="en-US"/>
          </a:p>
        </p:txBody>
      </p:sp>
      <p:sp>
        <p:nvSpPr>
          <p:cNvPr id="3" name="内容占位符 2"/>
          <p:cNvSpPr>
            <a:spLocks noGrp="1"/>
          </p:cNvSpPr>
          <p:nvPr>
            <p:ph idx="4294967295"/>
          </p:nvPr>
        </p:nvSpPr>
        <p:spPr>
          <a:xfrm>
            <a:off x="669290" y="1726565"/>
            <a:ext cx="10182860" cy="2900680"/>
          </a:xfrm>
        </p:spPr>
        <p:txBody>
          <a:bodyPr>
            <a:normAutofit lnSpcReduction="20000"/>
          </a:bodyPr>
          <a:lstStyle/>
          <a:p>
            <a:pPr>
              <a:buFont typeface="Wingdings" panose="05000000000000000000" charset="0"/>
              <a:buChar char="u"/>
            </a:pPr>
            <a:r>
              <a:rPr lang="zh-CN" altLang="en-US" sz="1800"/>
              <a:t>第一条　为加强兽药生产质量管理,根据《兽药管理条例》,制定兽药生产质量管理规范(兽药GMP)。</a:t>
            </a:r>
            <a:endParaRPr lang="zh-CN" altLang="en-US" sz="1800"/>
          </a:p>
          <a:p>
            <a:endParaRPr lang="zh-CN" altLang="en-US" sz="1800"/>
          </a:p>
          <a:p>
            <a:pPr>
              <a:buFont typeface="Wingdings" panose="05000000000000000000" charset="0"/>
              <a:buChar char="u"/>
            </a:pPr>
            <a:r>
              <a:rPr lang="zh-CN" altLang="en-US" sz="1800"/>
              <a:t>第二条　本规范是兽药生产管理和质量控制的基本要求,旨在确保持续稳定地生产出符合注册要求的兽药。</a:t>
            </a:r>
            <a:endParaRPr lang="zh-CN" altLang="en-US" sz="1800"/>
          </a:p>
          <a:p>
            <a:endParaRPr lang="zh-CN" altLang="en-US" sz="1800"/>
          </a:p>
          <a:p>
            <a:pPr>
              <a:buFont typeface="Wingdings" panose="05000000000000000000" charset="0"/>
              <a:buChar char="u"/>
            </a:pPr>
            <a:r>
              <a:rPr lang="zh-CN" altLang="en-US" sz="1800"/>
              <a:t>第三条　企业应当严格执行本规范,坚持诚实守信,禁止任何虚假、欺骗行为。</a:t>
            </a:r>
            <a:endParaRPr lang="zh-CN" altLang="en-US" sz="1800"/>
          </a:p>
        </p:txBody>
      </p:sp>
      <p:sp>
        <p:nvSpPr>
          <p:cNvPr id="4" name="内容占位符 2"/>
          <p:cNvSpPr>
            <a:spLocks noGrp="1"/>
          </p:cNvSpPr>
          <p:nvPr/>
        </p:nvSpPr>
        <p:spPr>
          <a:xfrm>
            <a:off x="669925" y="952500"/>
            <a:ext cx="5668645" cy="5388610"/>
          </a:xfrm>
          <a:prstGeom prst="rect">
            <a:avLst/>
          </a:prstGeom>
        </p:spPr>
        <p:txBody>
          <a:bodyPr vert="horz" wrap="square" lIns="90170" tIns="46990" rIns="90170" bIns="46990" rtlCol="0">
            <a:normAutofit/>
          </a:bodyPr>
          <a:lstStyle>
            <a:defPPr>
              <a:defRPr lang="zh-CN"/>
            </a:defPPr>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panose="020b0503020204020204" pitchFamily="34" charset="-122"/>
                <a:cs typeface="+mn-cs"/>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endParaRPr lang="zh-CN" altLang="en-US" sz="1800">
              <a:solidFill>
                <a:schemeClr val="tx1"/>
              </a:solidFill>
              <a:latin typeface="微软雅黑" panose="020b0503020204020204" pitchFamily="34" charset="-122"/>
              <a:cs typeface="微软雅黑" panose="020b0503020204020204" pitchFamily="34" charset="-122"/>
              <a:sym typeface="+mn-ea"/>
            </a:endParaRPr>
          </a:p>
        </p:txBody>
      </p:sp>
    </p:spTree>
    <p:custDataLst>
      <p:tags r:id="rId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78560" y="443230"/>
            <a:ext cx="9673590" cy="441960"/>
          </a:xfrm>
        </p:spPr>
        <p:txBody>
          <a:bodyPr>
            <a:normAutofit fontScale="90000"/>
          </a:bodyPr>
          <a:lstStyle/>
          <a:p>
            <a:r>
              <a:rPr>
                <a:sym typeface="+mn-ea"/>
              </a:rPr>
              <a:t>第二章  质量管理  </a:t>
            </a:r>
            <a:endParaRPr lang="zh-CN" altLang="en-US"/>
          </a:p>
        </p:txBody>
      </p:sp>
      <p:graphicFrame>
        <p:nvGraphicFramePr>
          <p:cNvPr id="4" name="表格 3"/>
          <p:cNvGraphicFramePr>
            <a:graphicFrameLocks noGrp="1"/>
          </p:cNvGraphicFramePr>
          <p:nvPr>
            <p:custDataLst>
              <p:tags r:id="rId3"/>
            </p:custDataLst>
          </p:nvPr>
        </p:nvGraphicFramePr>
        <p:xfrm>
          <a:off x="1413510" y="1459865"/>
          <a:ext cx="8609330" cy="3589655"/>
        </p:xfrm>
        <a:graphic>
          <a:graphicData uri="http://schemas.openxmlformats.org/drawingml/2006/table">
            <a:tbl>
              <a:tblPr firstRow="1" bandRow="1">
                <a:tableStyleId>{5940675A-B579-460E-94D1-54222C63F5DA}</a:tableStyleId>
              </a:tblPr>
              <a:tblGrid>
                <a:gridCol w="1008380"/>
                <a:gridCol w="2033270"/>
                <a:gridCol w="970915"/>
                <a:gridCol w="4596765"/>
              </a:tblGrid>
              <a:tr h="476250">
                <a:tc gridSpan="2">
                  <a:txBody>
                    <a:bodyPr vert="horz" wrap="square"/>
                    <a:lstStyle/>
                    <a:p>
                      <a:pPr indent="0" algn="ctr">
                        <a:lnSpc>
                          <a:spcPct val="150000"/>
                        </a:lnSpc>
                        <a:buNone/>
                      </a:pPr>
                      <a:r>
                        <a:rPr lang="en-US" sz="1600" b="1">
                          <a:latin typeface="微软雅黑" panose="020b0503020204020204" pitchFamily="34" charset="-122"/>
                          <a:ea typeface="微软雅黑" panose="020b0503020204020204" pitchFamily="34" charset="-122"/>
                          <a:cs typeface="微软雅黑" panose="020b0503020204020204" pitchFamily="34" charset="-122"/>
                        </a:rPr>
                        <a:t>2020</a:t>
                      </a:r>
                      <a:r>
                        <a:rPr lang="zh-CN" altLang="en-US" sz="1600" b="1">
                          <a:latin typeface="微软雅黑" panose="020b0503020204020204" pitchFamily="34" charset="-122"/>
                          <a:ea typeface="微软雅黑" panose="020b0503020204020204" pitchFamily="34" charset="-122"/>
                          <a:cs typeface="微软雅黑" panose="020b0503020204020204" pitchFamily="34" charset="-122"/>
                        </a:rPr>
                        <a:t>版</a:t>
                      </a:r>
                      <a:endParaRPr lang="zh-CN" altLang="en-US" sz="1600" b="1">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gridSpan="2">
                  <a:txBody>
                    <a:bodyPr vert="horz" wrap="square"/>
                    <a:lstStyle/>
                    <a:p>
                      <a:pPr indent="0" algn="ctr">
                        <a:lnSpc>
                          <a:spcPct val="150000"/>
                        </a:lnSpc>
                        <a:buNone/>
                      </a:pPr>
                      <a:r>
                        <a:rPr lang="en-US" sz="1600" b="1">
                          <a:latin typeface="微软雅黑" panose="020b0503020204020204" pitchFamily="34" charset="-122"/>
                          <a:ea typeface="微软雅黑" panose="020b0503020204020204" pitchFamily="34" charset="-122"/>
                          <a:cs typeface="微软雅黑" panose="020b0503020204020204" pitchFamily="34" charset="-122"/>
                        </a:rPr>
                        <a:t>2002</a:t>
                      </a:r>
                      <a:r>
                        <a:rPr lang="zh-CN" altLang="en-US" sz="1600" b="1">
                          <a:latin typeface="微软雅黑" panose="020b0503020204020204" pitchFamily="34" charset="-122"/>
                          <a:ea typeface="微软雅黑" panose="020b0503020204020204" pitchFamily="34" charset="-122"/>
                          <a:cs typeface="微软雅黑" panose="020b0503020204020204" pitchFamily="34" charset="-122"/>
                        </a:rPr>
                        <a:t>版</a:t>
                      </a:r>
                      <a:endParaRPr lang="zh-CN" altLang="en-US" sz="1600" b="1">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hMerge="1">
                  <a:txBody>
                    <a:bodyPr vert="horz" wrap="square"/>
                    <a:lstStyle/>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25450">
                <a:tc>
                  <a:txBody>
                    <a:bodyPr vert="horz" wrap="square"/>
                    <a:lstStyle/>
                    <a:p>
                      <a:pPr indent="0" algn="ctr">
                        <a:lnSpc>
                          <a:spcPct val="150000"/>
                        </a:lnSpc>
                        <a:buNone/>
                      </a:pPr>
                      <a:r>
                        <a:rPr lang="zh-CN" altLang="en-US" sz="1600" b="0">
                          <a:latin typeface="微软雅黑" panose="020b0503020204020204" pitchFamily="34" charset="-122"/>
                          <a:ea typeface="微软雅黑" panose="020b0503020204020204" pitchFamily="34" charset="-122"/>
                          <a:cs typeface="华文琥珀" panose="02010800040101010101" charset="-122"/>
                        </a:rPr>
                        <a:t>章节</a:t>
                      </a:r>
                      <a:endParaRPr lang="zh-CN" altLang="en-US" sz="1600" b="0">
                        <a:latin typeface="微软雅黑" panose="020b0503020204020204" pitchFamily="34" charset="-122"/>
                        <a:ea typeface="微软雅黑" panose="020b0503020204020204" pitchFamily="34" charset="-122"/>
                        <a:cs typeface="华文琥珀" panose="0201080004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lnSpc>
                          <a:spcPct val="150000"/>
                        </a:lnSpc>
                        <a:buNone/>
                      </a:pPr>
                      <a:r>
                        <a:rPr lang="zh-CN" altLang="en-US" sz="1600" b="0">
                          <a:latin typeface="微软雅黑" panose="020b0503020204020204" pitchFamily="34" charset="-122"/>
                          <a:ea typeface="微软雅黑" panose="020b0503020204020204" pitchFamily="34" charset="-122"/>
                          <a:cs typeface="华文琥珀" panose="02010800040101010101" charset="-122"/>
                        </a:rPr>
                        <a:t>内容</a:t>
                      </a:r>
                      <a:endParaRPr lang="zh-CN" altLang="en-US" sz="1600" b="0">
                        <a:latin typeface="微软雅黑" panose="020b0503020204020204" pitchFamily="34" charset="-122"/>
                        <a:ea typeface="微软雅黑" panose="020b0503020204020204" pitchFamily="34" charset="-122"/>
                        <a:cs typeface="华文琥珀" panose="0201080004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lnSpc>
                          <a:spcPct val="150000"/>
                        </a:lnSpc>
                        <a:buNone/>
                      </a:pPr>
                      <a:r>
                        <a:rPr lang="zh-CN" altLang="en-US" sz="1600" b="0">
                          <a:latin typeface="微软雅黑" panose="020b0503020204020204" pitchFamily="34" charset="-122"/>
                          <a:ea typeface="微软雅黑" panose="020b0503020204020204" pitchFamily="34" charset="-122"/>
                          <a:cs typeface="华文琥珀" panose="02010800040101010101" charset="-122"/>
                        </a:rPr>
                        <a:t>章节</a:t>
                      </a:r>
                      <a:endParaRPr lang="zh-CN" altLang="en-US" sz="1600" b="0">
                        <a:latin typeface="微软雅黑" panose="020b0503020204020204" pitchFamily="34" charset="-122"/>
                        <a:ea typeface="微软雅黑" panose="020b0503020204020204" pitchFamily="34" charset="-122"/>
                        <a:cs typeface="华文琥珀" panose="0201080004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lnSpc>
                          <a:spcPct val="150000"/>
                        </a:lnSpc>
                        <a:buNone/>
                      </a:pPr>
                      <a:r>
                        <a:rPr lang="zh-CN" altLang="en-US" sz="1600" b="0">
                          <a:latin typeface="微软雅黑" panose="020b0503020204020204" pitchFamily="34" charset="-122"/>
                          <a:ea typeface="微软雅黑" panose="020b0503020204020204" pitchFamily="34" charset="-122"/>
                          <a:cs typeface="华文琥珀" panose="02010800040101010101" charset="-122"/>
                        </a:rPr>
                        <a:t>内容</a:t>
                      </a:r>
                      <a:endParaRPr lang="zh-CN" altLang="en-US" sz="1600" b="0">
                        <a:latin typeface="微软雅黑" panose="020b0503020204020204" pitchFamily="34" charset="-122"/>
                        <a:ea typeface="微软雅黑" panose="020b0503020204020204" pitchFamily="34" charset="-122"/>
                        <a:cs typeface="华文琥珀" panose="02010800040101010101"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56590">
                <a:tc rowSpan="4">
                  <a:txBody>
                    <a:bodyPr vert="horz" wrap="square"/>
                    <a:lstStyle/>
                    <a:p>
                      <a:pPr indent="0">
                        <a:lnSpc>
                          <a:spcPct val="150000"/>
                        </a:lnSpc>
                        <a:buNone/>
                      </a:pPr>
                      <a:r>
                        <a:rPr lang="zh-CN" altLang="en-US" sz="1600" b="0">
                          <a:latin typeface="微软雅黑" panose="020b0503020204020204" pitchFamily="34" charset="-122"/>
                          <a:ea typeface="微软雅黑" panose="020b0503020204020204" pitchFamily="34" charset="-122"/>
                          <a:cs typeface="+mn-lt"/>
                        </a:rPr>
                        <a:t>第二章</a:t>
                      </a:r>
                      <a:endParaRPr lang="zh-CN" altLang="en-US" sz="1600" b="0">
                        <a:latin typeface="微软雅黑" panose="020b0503020204020204" pitchFamily="34" charset="-122"/>
                        <a:ea typeface="微软雅黑" panose="020b0503020204020204" pitchFamily="34" charset="-122"/>
                        <a:cs typeface="+mn-lt"/>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nSpc>
                          <a:spcPct val="200000"/>
                        </a:lnSpc>
                        <a:buNone/>
                      </a:pPr>
                      <a:r>
                        <a:rPr lang="en-US" sz="1600" b="0">
                          <a:latin typeface="微软雅黑" panose="020b0503020204020204" pitchFamily="34" charset="-122"/>
                          <a:ea typeface="微软雅黑" panose="020b0503020204020204" pitchFamily="34" charset="-122"/>
                          <a:cs typeface="微软雅黑" panose="020b0503020204020204" pitchFamily="34" charset="-122"/>
                        </a:rPr>
                        <a:t>1.</a:t>
                      </a:r>
                      <a:r>
                        <a:rPr lang="zh-CN" altLang="en-US" sz="1600" b="0">
                          <a:latin typeface="微软雅黑" panose="020b0503020204020204" pitchFamily="34" charset="-122"/>
                          <a:ea typeface="微软雅黑" panose="020b0503020204020204" pitchFamily="34" charset="-122"/>
                          <a:cs typeface="微软雅黑" panose="020b0503020204020204" pitchFamily="34" charset="-122"/>
                        </a:rPr>
                        <a:t>原则</a:t>
                      </a:r>
                      <a:endParaRPr lang="zh-CN" altLang="en-US" sz="1600" b="0">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rowSpan="4">
                  <a:txBody>
                    <a:bodyPr vert="horz" wrap="square"/>
                    <a:lstStyle/>
                    <a:p>
                      <a:pPr indent="0">
                        <a:lnSpc>
                          <a:spcPct val="150000"/>
                        </a:lnSpc>
                        <a:buNone/>
                      </a:pPr>
                      <a:r>
                        <a:rPr lang="zh-CN" altLang="en-US" sz="1600" b="0">
                          <a:latin typeface="微软雅黑" panose="020b0503020204020204" pitchFamily="34" charset="-122"/>
                          <a:ea typeface="微软雅黑" panose="020b0503020204020204" pitchFamily="34" charset="-122"/>
                          <a:cs typeface="宋体" panose="02010600030101010101" pitchFamily="2" charset="-122"/>
                        </a:rPr>
                        <a:t>第十章</a:t>
                      </a:r>
                      <a:endParaRPr lang="zh-CN" altLang="en-US" sz="1600" b="0">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rowSpan="4">
                  <a:txBody>
                    <a:bodyPr vert="horz" wrap="square"/>
                    <a:lstStyle/>
                    <a:p>
                      <a:pPr indent="0">
                        <a:lnSpc>
                          <a:spcPct val="150000"/>
                        </a:lnSpc>
                        <a:buNone/>
                      </a:pPr>
                      <a:r>
                        <a:rPr lang="en-US" altLang="en-US" sz="1600" b="0">
                          <a:latin typeface="微软雅黑" panose="020b0503020204020204" pitchFamily="34" charset="-122"/>
                          <a:ea typeface="微软雅黑" panose="020b0503020204020204" pitchFamily="34" charset="-122"/>
                          <a:cs typeface="微软雅黑" panose="020b0503020204020204" pitchFamily="34" charset="-122"/>
                        </a:rPr>
                        <a:t>第八十一条 兽药生产企业质量管理部门负责兽药生产全过程的质量管理和检验，受企业负责人直接领导。质量管理部门应配备一定数量的质量管理和检验人员，并有与兽药生产规模、品种、检验要求相适应的场所、仪器、设备。</a:t>
                      </a:r>
                      <a:endParaRPr lang="en-US" altLang="en-US" sz="1600" b="0">
                        <a:latin typeface="微软雅黑" panose="020b0503020204020204" pitchFamily="34" charset="-122"/>
                        <a:ea typeface="微软雅黑" panose="020b0503020204020204" pitchFamily="34" charset="-122"/>
                        <a:cs typeface="微软雅黑" panose="020b0503020204020204" pitchFamily="34" charset="-122"/>
                      </a:endParaRPr>
                    </a:p>
                    <a:p>
                      <a:pPr indent="0">
                        <a:lnSpc>
                          <a:spcPct val="150000"/>
                        </a:lnSpc>
                        <a:buNone/>
                      </a:pPr>
                      <a:r>
                        <a:rPr lang="en-US" altLang="en-US" sz="1600" b="0">
                          <a:latin typeface="微软雅黑" panose="020b0503020204020204" pitchFamily="34" charset="-122"/>
                          <a:ea typeface="微软雅黑" panose="020b0503020204020204" pitchFamily="34" charset="-122"/>
                          <a:cs typeface="微软雅黑" panose="020b0503020204020204" pitchFamily="34" charset="-122"/>
                        </a:rPr>
                        <a:t>第八十二条</a:t>
                      </a:r>
                      <a:r>
                        <a:rPr lang="en-US" altLang="en-US" sz="16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rPr>
                        <a:t> 质量管理部门的主要职责</a:t>
                      </a:r>
                      <a:endParaRPr lang="en-US" altLang="en-US" sz="1600" b="0">
                        <a:solidFill>
                          <a:schemeClr val="tx1"/>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57225">
                <a:tc vMerge="1">
                  <a:txBody>
                    <a:bodyPr vert="horz" wrap="square"/>
                    <a:lstStyle/>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nSpc>
                          <a:spcPct val="200000"/>
                        </a:lnSpc>
                        <a:buNone/>
                      </a:pPr>
                      <a:r>
                        <a:rPr lang="en-US" altLang="zh-CN" sz="1600" b="0">
                          <a:latin typeface="微软雅黑" panose="020b0503020204020204" pitchFamily="34" charset="-122"/>
                          <a:ea typeface="微软雅黑" panose="020b0503020204020204" pitchFamily="34" charset="-122"/>
                          <a:cs typeface="微软雅黑" panose="020b0503020204020204" pitchFamily="34" charset="-122"/>
                        </a:rPr>
                        <a:t>2.</a:t>
                      </a:r>
                      <a:r>
                        <a:rPr lang="zh-CN" altLang="en-US" sz="1600" b="0">
                          <a:latin typeface="微软雅黑" panose="020b0503020204020204" pitchFamily="34" charset="-122"/>
                          <a:ea typeface="微软雅黑" panose="020b0503020204020204" pitchFamily="34" charset="-122"/>
                          <a:cs typeface="微软雅黑" panose="020b0503020204020204" pitchFamily="34" charset="-122"/>
                        </a:rPr>
                        <a:t>质量保证</a:t>
                      </a:r>
                      <a:endParaRPr lang="zh-CN" altLang="en-US" sz="1600" b="0">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xBody>
                    <a:bodyPr vert="horz" wrap="square"/>
                    <a:lstStyle/>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xBody>
                    <a:bodyPr vert="horz" wrap="square"/>
                    <a:lstStyle/>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658495">
                <a:tc vMerge="1">
                  <a:txBody>
                    <a:bodyPr vert="horz" wrap="square"/>
                    <a:lstStyle/>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nSpc>
                          <a:spcPct val="200000"/>
                        </a:lnSpc>
                        <a:buNone/>
                      </a:pPr>
                      <a:r>
                        <a:rPr lang="en-US" altLang="zh-CN" sz="1600" b="0">
                          <a:latin typeface="微软雅黑" panose="020b0503020204020204" pitchFamily="34" charset="-122"/>
                          <a:ea typeface="微软雅黑" panose="020b0503020204020204" pitchFamily="34" charset="-122"/>
                          <a:cs typeface="微软雅黑" panose="020b0503020204020204" pitchFamily="34" charset="-122"/>
                        </a:rPr>
                        <a:t>3.</a:t>
                      </a:r>
                      <a:r>
                        <a:rPr lang="zh-CN" altLang="en-US" sz="1600" b="0">
                          <a:latin typeface="微软雅黑" panose="020b0503020204020204" pitchFamily="34" charset="-122"/>
                          <a:ea typeface="微软雅黑" panose="020b0503020204020204" pitchFamily="34" charset="-122"/>
                          <a:cs typeface="微软雅黑" panose="020b0503020204020204" pitchFamily="34" charset="-122"/>
                        </a:rPr>
                        <a:t>质量控制</a:t>
                      </a:r>
                      <a:endParaRPr lang="zh-CN" altLang="en-US" sz="1600" b="0">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xBody>
                    <a:bodyPr vert="horz" wrap="square"/>
                    <a:lstStyle/>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xBody>
                    <a:bodyPr vert="horz" wrap="square"/>
                    <a:lstStyle/>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15645">
                <a:tc vMerge="1">
                  <a:txBody>
                    <a:bodyPr vert="horz" wrap="square"/>
                    <a:lstStyle/>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nSpc>
                          <a:spcPct val="200000"/>
                        </a:lnSpc>
                        <a:buNone/>
                      </a:pPr>
                      <a:r>
                        <a:rPr lang="en-US" altLang="zh-CN" sz="1600" b="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4.</a:t>
                      </a:r>
                      <a:r>
                        <a:rPr lang="zh-CN" altLang="en-US" sz="1600" b="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质量风险管理</a:t>
                      </a:r>
                      <a:endParaRPr lang="zh-CN" altLang="en-US" sz="1600" b="0">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xBody>
                    <a:bodyPr vert="horz" wrap="square"/>
                    <a:lstStyle/>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vMerge="1">
                  <a:txBody>
                    <a:bodyPr vert="horz" wrap="square"/>
                    <a:lstStyle/>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8" name="文本框 7"/>
          <p:cNvSpPr txBox="1"/>
          <p:nvPr/>
        </p:nvSpPr>
        <p:spPr>
          <a:xfrm>
            <a:off x="1532890" y="4942840"/>
            <a:ext cx="8371205" cy="922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en-US" altLang="zh-CN">
                <a:solidFill>
                  <a:srgbClr val="FF0000"/>
                </a:solidFill>
                <a:sym typeface="+mn-ea"/>
              </a:rPr>
              <a:t>2020</a:t>
            </a:r>
            <a:r>
              <a:rPr>
                <a:solidFill>
                  <a:srgbClr val="FF0000"/>
                </a:solidFill>
                <a:sym typeface="+mn-ea"/>
              </a:rPr>
              <a:t>版：分为</a:t>
            </a:r>
            <a:r>
              <a:rPr lang="en-US" altLang="zh-CN">
                <a:solidFill>
                  <a:srgbClr val="FF0000"/>
                </a:solidFill>
                <a:sym typeface="+mn-ea"/>
              </a:rPr>
              <a:t>4</a:t>
            </a:r>
            <a:r>
              <a:rPr>
                <a:solidFill>
                  <a:srgbClr val="FF0000"/>
                </a:solidFill>
                <a:sym typeface="+mn-ea"/>
              </a:rPr>
              <a:t>节，分别从质量保证和质量控制对质量管理的要求进行了细化，并引入了质量风险管理。</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89990" y="443230"/>
            <a:ext cx="9662160" cy="441960"/>
          </a:xfrm>
        </p:spPr>
        <p:txBody>
          <a:bodyPr>
            <a:normAutofit fontScale="90000"/>
          </a:bodyPr>
          <a:lstStyle/>
          <a:p>
            <a:r>
              <a:rPr lang="zh-CN" altLang="en-US"/>
              <a:t>第二章  质量管理  </a:t>
            </a:r>
            <a:endParaRPr lang="zh-CN" altLang="en-US"/>
          </a:p>
        </p:txBody>
      </p:sp>
      <p:sp>
        <p:nvSpPr>
          <p:cNvPr id="3" name="内容占位符 2"/>
          <p:cNvSpPr>
            <a:spLocks noGrp="1"/>
          </p:cNvSpPr>
          <p:nvPr>
            <p:ph idx="4294967295"/>
          </p:nvPr>
        </p:nvSpPr>
        <p:spPr>
          <a:xfrm>
            <a:off x="594995" y="1416685"/>
            <a:ext cx="10257155" cy="5441950"/>
          </a:xfrm>
        </p:spPr>
        <p:txBody>
          <a:bodyPr>
            <a:normAutofit/>
          </a:bodyPr>
          <a:lstStyle/>
          <a:p>
            <a:pPr marL="0" indent="0">
              <a:buNone/>
            </a:pPr>
            <a:r>
              <a:rPr lang="en-US" altLang="zh-CN">
                <a:solidFill>
                  <a:srgbClr val="FF0000"/>
                </a:solidFill>
              </a:rPr>
              <a:t>  </a:t>
            </a:r>
            <a:r>
              <a:rPr lang="en-US" altLang="zh-CN"/>
              <a:t> </a:t>
            </a:r>
            <a:r>
              <a:rPr lang="zh-CN" altLang="en-US" b="1"/>
              <a:t>第一节  原则</a:t>
            </a:r>
            <a:endParaRPr lang="zh-CN" altLang="en-US"/>
          </a:p>
          <a:p>
            <a:pPr>
              <a:buFont typeface="Wingdings" panose="05000000000000000000" charset="0"/>
              <a:buChar char="u"/>
            </a:pPr>
            <a:r>
              <a:rPr lang="zh-CN" altLang="en-US"/>
              <a:t>第四条　企业应当建立符合兽药质量管理要求的</a:t>
            </a:r>
            <a:r>
              <a:rPr lang="zh-CN" altLang="en-US">
                <a:solidFill>
                  <a:srgbClr val="FF0000"/>
                </a:solidFill>
              </a:rPr>
              <a:t>质量目标</a:t>
            </a:r>
            <a:r>
              <a:rPr lang="zh-CN" altLang="en-US"/>
              <a:t>,将兽药有关安全、有效和质量可控的所有要求,系统地贯彻到</a:t>
            </a:r>
            <a:r>
              <a:rPr lang="zh-CN" altLang="en-US">
                <a:solidFill>
                  <a:srgbClr val="FF0000"/>
                </a:solidFill>
              </a:rPr>
              <a:t>兽药生产、控制及产品放行、贮存、销售的全过程</a:t>
            </a:r>
            <a:r>
              <a:rPr lang="zh-CN" altLang="en-US"/>
              <a:t>中,确保所生产的兽药符合注册要求。</a:t>
            </a:r>
            <a:endParaRPr lang="zh-CN" altLang="en-US"/>
          </a:p>
          <a:p>
            <a:pPr>
              <a:buFont typeface="Wingdings" panose="05000000000000000000" charset="0"/>
              <a:buChar char="u"/>
            </a:pPr>
            <a:r>
              <a:rPr lang="zh-CN" altLang="en-US"/>
              <a:t>第五条　企业高层管理人员应当确保实现既定的质量目标,</a:t>
            </a:r>
            <a:r>
              <a:rPr lang="zh-CN" altLang="en-US">
                <a:solidFill>
                  <a:srgbClr val="FF0000"/>
                </a:solidFill>
              </a:rPr>
              <a:t>不同层次的人员应当共同参与并承担各自的责任</a:t>
            </a:r>
            <a:r>
              <a:rPr lang="zh-CN" altLang="en-US"/>
              <a:t>。</a:t>
            </a:r>
            <a:endParaRPr lang="zh-CN" altLang="en-US"/>
          </a:p>
          <a:p>
            <a:pPr>
              <a:buFont typeface="Wingdings" panose="05000000000000000000" charset="0"/>
              <a:buChar char="u"/>
            </a:pPr>
            <a:r>
              <a:rPr lang="zh-CN" altLang="en-US"/>
              <a:t>第六条　企业配备的人员、厂房、设施和设备等条件,应当满足质量目标的需要。</a:t>
            </a:r>
            <a:endParaRPr lang="zh-CN" altLang="en-US"/>
          </a:p>
          <a:p>
            <a:pPr>
              <a:buFont typeface="Wingdings" panose="05000000000000000000" charset="0"/>
              <a:buChar char="Ø"/>
            </a:pPr>
            <a:r>
              <a:rPr lang="en-US" altLang="zh-CN">
                <a:solidFill>
                  <a:srgbClr val="0070C0"/>
                </a:solidFill>
                <a:sym typeface="+mn-ea"/>
              </a:rPr>
              <a:t>2002</a:t>
            </a:r>
            <a:r>
              <a:rPr>
                <a:solidFill>
                  <a:srgbClr val="0070C0"/>
                </a:solidFill>
                <a:sym typeface="+mn-ea"/>
              </a:rPr>
              <a:t>版：兽药生产企业质量管理部门负责兽药生产全过程的质量管理和检验。</a:t>
            </a:r>
            <a:endParaRPr lang="zh-CN" altLang="en-US"/>
          </a:p>
          <a:p>
            <a:pPr>
              <a:buNone/>
            </a:pPr>
            <a:r>
              <a:rPr lang="zh-CN" altLang="en-US" b="1"/>
              <a:t>   第二节  质量保证</a:t>
            </a:r>
            <a:endParaRPr lang="zh-CN" altLang="en-US" b="1"/>
          </a:p>
          <a:p>
            <a:pPr>
              <a:buFont typeface="Wingdings" panose="05000000000000000000" charset="0"/>
              <a:buChar char="u"/>
            </a:pPr>
            <a:r>
              <a:rPr lang="zh-CN" altLang="en-US"/>
              <a:t>第七条　企业应当建立质量保证系统,同时建立完整的文件体系,以保证系统有效运行。</a:t>
            </a:r>
            <a:r>
              <a:rPr lang="zh-CN" altLang="en-US">
                <a:solidFill>
                  <a:srgbClr val="FF0000"/>
                </a:solidFill>
              </a:rPr>
              <a:t>企业应当对高风险产品的关键生产环节建立信息化管理系统,进行在线记录和监控。</a:t>
            </a:r>
            <a:endParaRPr lang="zh-CN" altLang="en-US"/>
          </a:p>
        </p:txBody>
      </p:sp>
    </p:spTree>
    <p:custDataLst>
      <p:tags r:id="rId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77925" y="443230"/>
            <a:ext cx="9674225" cy="441960"/>
          </a:xfrm>
        </p:spPr>
        <p:txBody>
          <a:bodyPr>
            <a:normAutofit fontScale="90000"/>
          </a:bodyPr>
          <a:lstStyle/>
          <a:p>
            <a:r>
              <a:rPr>
                <a:sym typeface="+mn-ea"/>
              </a:rPr>
              <a:t>第二章  质量管理 </a:t>
            </a:r>
            <a:endParaRPr lang="zh-CN" altLang="en-US"/>
          </a:p>
        </p:txBody>
      </p:sp>
      <p:sp>
        <p:nvSpPr>
          <p:cNvPr id="3" name="内容占位符 2"/>
          <p:cNvSpPr>
            <a:spLocks noGrp="1"/>
          </p:cNvSpPr>
          <p:nvPr>
            <p:ph idx="4294967295"/>
          </p:nvPr>
        </p:nvSpPr>
        <p:spPr>
          <a:xfrm>
            <a:off x="844550" y="1404620"/>
            <a:ext cx="10007600" cy="4936490"/>
          </a:xfrm>
        </p:spPr>
        <p:txBody>
          <a:bodyPr>
            <a:normAutofit lnSpcReduction="20000"/>
          </a:bodyPr>
          <a:lstStyle/>
          <a:p>
            <a:pPr>
              <a:buFont typeface="Wingdings" panose="05000000000000000000" charset="0"/>
              <a:buChar char="u"/>
            </a:pPr>
            <a:r>
              <a:rPr>
                <a:sym typeface="+mn-ea"/>
              </a:rPr>
              <a:t>第八条  质量保证系统应当确保:</a:t>
            </a:r>
            <a:endParaRPr lang="zh-CN" altLang="en-US"/>
          </a:p>
          <a:p>
            <a:pPr marL="0" indent="0">
              <a:buNone/>
            </a:pPr>
            <a:r>
              <a:rPr lang="zh-CN" altLang="en-US"/>
              <a:t>   (一)</a:t>
            </a:r>
            <a:r>
              <a:rPr lang="zh-CN" altLang="en-US">
                <a:solidFill>
                  <a:srgbClr val="FF0000"/>
                </a:solidFill>
              </a:rPr>
              <a:t>兽药的设计与研发体现本规范的要求;</a:t>
            </a:r>
            <a:endParaRPr lang="zh-CN" altLang="en-US"/>
          </a:p>
          <a:p>
            <a:pPr marL="0" indent="0">
              <a:buNone/>
            </a:pPr>
            <a:r>
              <a:rPr lang="zh-CN" altLang="en-US"/>
              <a:t>   (二)生产管理和质量控制活动符合本规范的要求;</a:t>
            </a:r>
            <a:endParaRPr lang="zh-CN" altLang="en-US"/>
          </a:p>
          <a:p>
            <a:pPr marL="0" indent="0">
              <a:buNone/>
            </a:pPr>
            <a:r>
              <a:rPr lang="zh-CN" altLang="en-US"/>
              <a:t>   (三)管理职责明确;</a:t>
            </a:r>
            <a:endParaRPr lang="zh-CN" altLang="en-US"/>
          </a:p>
          <a:p>
            <a:pPr marL="0" indent="0">
              <a:buNone/>
            </a:pPr>
            <a:r>
              <a:rPr lang="zh-CN" altLang="en-US"/>
              <a:t>   (四)采购和使用的原辅料和包装材料符合要求;</a:t>
            </a:r>
            <a:endParaRPr lang="zh-CN" altLang="en-US"/>
          </a:p>
          <a:p>
            <a:pPr marL="0" indent="0">
              <a:buNone/>
            </a:pPr>
            <a:r>
              <a:rPr lang="zh-CN" altLang="en-US"/>
              <a:t>   (五)中间产品得到有效控制;</a:t>
            </a:r>
            <a:endParaRPr lang="zh-CN" altLang="en-US"/>
          </a:p>
          <a:p>
            <a:pPr marL="0" indent="0">
              <a:buNone/>
            </a:pPr>
            <a:r>
              <a:rPr lang="zh-CN" altLang="en-US"/>
              <a:t>   (六)确认、验证的实施;</a:t>
            </a:r>
            <a:endParaRPr lang="zh-CN" altLang="en-US"/>
          </a:p>
          <a:p>
            <a:pPr marL="0" indent="0">
              <a:buNone/>
            </a:pPr>
            <a:r>
              <a:rPr lang="zh-CN" altLang="en-US"/>
              <a:t>   (七)严格按照规程进行生产、检查、检验和复核;</a:t>
            </a:r>
            <a:endParaRPr lang="zh-CN" altLang="en-US"/>
          </a:p>
          <a:p>
            <a:pPr marL="0" indent="0">
              <a:buNone/>
            </a:pPr>
            <a:r>
              <a:rPr lang="zh-CN" altLang="en-US"/>
              <a:t>   (八)每批产品经质量管理负责人批准后方可放行;</a:t>
            </a:r>
            <a:endParaRPr lang="zh-CN" altLang="en-US"/>
          </a:p>
          <a:p>
            <a:pPr marL="0" indent="0">
              <a:buNone/>
            </a:pPr>
            <a:r>
              <a:rPr lang="zh-CN" altLang="en-US"/>
              <a:t>   (九)</a:t>
            </a:r>
            <a:r>
              <a:rPr lang="zh-CN" altLang="en-US">
                <a:solidFill>
                  <a:srgbClr val="FF0000"/>
                </a:solidFill>
              </a:rPr>
              <a:t>在贮存、销售和随后的各种操作过程中有保证兽药质量的适当措施;</a:t>
            </a:r>
            <a:endParaRPr lang="zh-CN" altLang="en-US"/>
          </a:p>
          <a:p>
            <a:pPr marL="0" indent="0">
              <a:buNone/>
            </a:pPr>
            <a:r>
              <a:rPr lang="zh-CN" altLang="en-US"/>
              <a:t>   (十)按照自检规程,定期检查评估质量保证系统的有效性和适用性。</a:t>
            </a:r>
            <a:endParaRPr lang="zh-CN" altLang="en-US">
              <a:solidFill>
                <a:srgbClr val="0070C0"/>
              </a:solidFill>
            </a:endParaRPr>
          </a:p>
        </p:txBody>
      </p:sp>
    </p:spTree>
    <p:custDataLst>
      <p:tags r:id="rId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17600" y="443230"/>
            <a:ext cx="9734550" cy="441960"/>
          </a:xfrm>
        </p:spPr>
        <p:txBody>
          <a:bodyPr>
            <a:normAutofit fontScale="90000"/>
          </a:bodyPr>
          <a:lstStyle/>
          <a:p>
            <a:r>
              <a:rPr>
                <a:sym typeface="+mn-ea"/>
              </a:rPr>
              <a:t>第二章  质量管理 </a:t>
            </a:r>
            <a:endParaRPr lang="zh-CN" altLang="en-US"/>
          </a:p>
        </p:txBody>
      </p:sp>
      <p:sp>
        <p:nvSpPr>
          <p:cNvPr id="3" name="内容占位符 2"/>
          <p:cNvSpPr>
            <a:spLocks noGrp="1"/>
          </p:cNvSpPr>
          <p:nvPr>
            <p:ph idx="4294967295"/>
          </p:nvPr>
        </p:nvSpPr>
        <p:spPr>
          <a:xfrm>
            <a:off x="642620" y="967105"/>
            <a:ext cx="5113655" cy="4986655"/>
          </a:xfrm>
        </p:spPr>
        <p:txBody>
          <a:bodyPr>
            <a:normAutofit lnSpcReduction="20000"/>
          </a:bodyPr>
          <a:lstStyle/>
          <a:p>
            <a:pPr>
              <a:buFont typeface="Wingdings" panose="05000000000000000000" charset="0"/>
              <a:buChar char="u"/>
            </a:pPr>
            <a:r>
              <a:rPr lang="zh-CN" altLang="en-US">
                <a:solidFill>
                  <a:srgbClr val="FF0000"/>
                </a:solidFill>
              </a:rPr>
              <a:t>第九条　兽药生产质量管理的基本要求:</a:t>
            </a:r>
            <a:endParaRPr lang="zh-CN" altLang="en-US"/>
          </a:p>
          <a:p>
            <a:pPr marL="0" indent="0">
              <a:buNone/>
            </a:pPr>
            <a:r>
              <a:rPr lang="zh-CN" altLang="en-US"/>
              <a:t> </a:t>
            </a:r>
            <a:r>
              <a:rPr lang="zh-CN" altLang="en-US">
                <a:solidFill>
                  <a:srgbClr val="FF0000"/>
                </a:solidFill>
              </a:rPr>
              <a:t> </a:t>
            </a:r>
            <a:r>
              <a:rPr lang="zh-CN" altLang="en-US">
                <a:solidFill>
                  <a:schemeClr val="tx1"/>
                </a:solidFill>
              </a:rPr>
              <a:t> (一)制定生产工艺,系统地回顾并证明其可持续稳定地生产出符合要求的产品。</a:t>
            </a:r>
            <a:endParaRPr lang="zh-CN" altLang="en-US">
              <a:solidFill>
                <a:schemeClr val="tx1"/>
              </a:solidFill>
            </a:endParaRPr>
          </a:p>
          <a:p>
            <a:pPr marL="0" indent="0">
              <a:buNone/>
            </a:pPr>
            <a:r>
              <a:rPr lang="zh-CN" altLang="en-US">
                <a:solidFill>
                  <a:schemeClr val="tx1"/>
                </a:solidFill>
              </a:rPr>
              <a:t>   (二)生产工艺及影响产品质量的工艺变更均须经过验证。</a:t>
            </a:r>
            <a:endParaRPr lang="zh-CN" altLang="en-US"/>
          </a:p>
          <a:p>
            <a:pPr marL="0" indent="0">
              <a:buNone/>
            </a:pPr>
            <a:r>
              <a:rPr lang="zh-CN" altLang="en-US"/>
              <a:t>   (三)配备所需的资源,至少包括:</a:t>
            </a:r>
            <a:endParaRPr lang="zh-CN" altLang="en-US"/>
          </a:p>
          <a:p>
            <a:pPr marL="0" indent="0">
              <a:buNone/>
            </a:pPr>
            <a:r>
              <a:rPr lang="zh-CN" altLang="en-US"/>
              <a:t>   1．具有相应能力并经培训合格的人员;</a:t>
            </a:r>
            <a:endParaRPr lang="zh-CN" altLang="en-US"/>
          </a:p>
          <a:p>
            <a:pPr marL="0" indent="0">
              <a:buNone/>
            </a:pPr>
            <a:r>
              <a:rPr lang="zh-CN" altLang="en-US"/>
              <a:t>   2．足够的厂房和空间;</a:t>
            </a:r>
            <a:endParaRPr lang="zh-CN" altLang="en-US"/>
          </a:p>
          <a:p>
            <a:pPr marL="0" indent="0">
              <a:buNone/>
            </a:pPr>
            <a:r>
              <a:rPr lang="zh-CN" altLang="en-US"/>
              <a:t>   3．适用的设施、设备和维修保障;</a:t>
            </a:r>
            <a:endParaRPr lang="zh-CN" altLang="en-US"/>
          </a:p>
          <a:p>
            <a:pPr marL="0" indent="0">
              <a:buNone/>
            </a:pPr>
            <a:r>
              <a:rPr lang="zh-CN" altLang="en-US"/>
              <a:t>   4．正确的原辅料、包装材料和标签;</a:t>
            </a:r>
            <a:endParaRPr lang="zh-CN" altLang="en-US"/>
          </a:p>
          <a:p>
            <a:pPr marL="0" indent="0">
              <a:buNone/>
            </a:pPr>
            <a:r>
              <a:rPr lang="zh-CN" altLang="en-US"/>
              <a:t>   5．经批准的工艺规程和操作规程;</a:t>
            </a:r>
            <a:endParaRPr lang="zh-CN" altLang="en-US"/>
          </a:p>
          <a:p>
            <a:pPr marL="0" indent="0">
              <a:buNone/>
            </a:pPr>
            <a:r>
              <a:rPr lang="zh-CN" altLang="en-US"/>
              <a:t>   6．</a:t>
            </a:r>
            <a:r>
              <a:rPr lang="zh-CN" altLang="en-US">
                <a:solidFill>
                  <a:srgbClr val="FF0000"/>
                </a:solidFill>
              </a:rPr>
              <a:t>适当的贮运条件。</a:t>
            </a:r>
            <a:endParaRPr lang="zh-CN" altLang="en-US"/>
          </a:p>
          <a:p>
            <a:endParaRPr lang="zh-CN" altLang="en-US"/>
          </a:p>
        </p:txBody>
      </p:sp>
      <p:sp>
        <p:nvSpPr>
          <p:cNvPr id="4" name="内容占位符 2"/>
          <p:cNvSpPr>
            <a:spLocks noGrp="1"/>
          </p:cNvSpPr>
          <p:nvPr/>
        </p:nvSpPr>
        <p:spPr>
          <a:xfrm>
            <a:off x="6066155" y="1273810"/>
            <a:ext cx="5560060" cy="4295775"/>
          </a:xfrm>
          <a:prstGeom prst="rect">
            <a:avLst/>
          </a:prstGeom>
        </p:spPr>
        <p:txBody>
          <a:bodyPr vert="horz" wrap="square" lIns="90170" tIns="46990" rIns="90170" bIns="46990" rtlCol="0">
            <a:no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a:latin typeface="微软雅黑" panose="020b0503020204020204" pitchFamily="34" charset="-122"/>
                <a:cs typeface="微软雅黑" panose="020b0503020204020204" pitchFamily="34" charset="-122"/>
                <a:sym typeface="+mn-ea"/>
              </a:rPr>
              <a:t>   (四)</a:t>
            </a:r>
            <a:r>
              <a:rPr>
                <a:solidFill>
                  <a:srgbClr val="FF0000"/>
                </a:solidFill>
                <a:latin typeface="微软雅黑" panose="020b0503020204020204" pitchFamily="34" charset="-122"/>
                <a:cs typeface="微软雅黑" panose="020b0503020204020204" pitchFamily="34" charset="-122"/>
                <a:sym typeface="+mn-ea"/>
              </a:rPr>
              <a:t>应当使用准确、易懂的语言制定操作规程。</a:t>
            </a:r>
            <a:endParaRPr lang="zh-CN" altLang="en-US">
              <a:latin typeface="微软雅黑" panose="020b0503020204020204" pitchFamily="34" charset="-122"/>
              <a:cs typeface="微软雅黑" panose="020b0503020204020204" pitchFamily="34" charset="-122"/>
            </a:endParaRPr>
          </a:p>
          <a:p>
            <a:pPr marL="0" indent="0">
              <a:buNone/>
            </a:pPr>
            <a:r>
              <a:rPr>
                <a:latin typeface="微软雅黑" panose="020b0503020204020204" pitchFamily="34" charset="-122"/>
                <a:cs typeface="微软雅黑" panose="020b0503020204020204" pitchFamily="34" charset="-122"/>
                <a:sym typeface="+mn-ea"/>
              </a:rPr>
              <a:t>   (五)操作人员经过培训,能够按照操作规程正确操作。</a:t>
            </a:r>
            <a:endParaRPr lang="zh-CN" altLang="en-US">
              <a:latin typeface="微软雅黑" panose="020b0503020204020204" pitchFamily="34" charset="-122"/>
              <a:cs typeface="微软雅黑" panose="020b0503020204020204" pitchFamily="34" charset="-122"/>
            </a:endParaRPr>
          </a:p>
          <a:p>
            <a:pPr marL="0" indent="0">
              <a:buNone/>
            </a:pPr>
            <a:r>
              <a:rPr>
                <a:latin typeface="微软雅黑" panose="020b0503020204020204" pitchFamily="34" charset="-122"/>
                <a:cs typeface="微软雅黑" panose="020b0503020204020204" pitchFamily="34" charset="-122"/>
                <a:sym typeface="+mn-ea"/>
              </a:rPr>
              <a:t>   (六)</a:t>
            </a:r>
            <a:r>
              <a:rPr>
                <a:solidFill>
                  <a:srgbClr val="FF0000"/>
                </a:solidFill>
                <a:latin typeface="微软雅黑" panose="020b0503020204020204" pitchFamily="34" charset="-122"/>
                <a:cs typeface="微软雅黑" panose="020b0503020204020204" pitchFamily="34" charset="-122"/>
                <a:sym typeface="+mn-ea"/>
              </a:rPr>
              <a:t>生产全过程应当有记录,偏差均经过调查并记录。</a:t>
            </a:r>
            <a:endParaRPr lang="zh-CN" altLang="en-US">
              <a:solidFill>
                <a:srgbClr val="FF0000"/>
              </a:solidFill>
              <a:latin typeface="微软雅黑" panose="020b0503020204020204" pitchFamily="34" charset="-122"/>
              <a:cs typeface="微软雅黑" panose="020b0503020204020204" pitchFamily="34" charset="-122"/>
            </a:endParaRPr>
          </a:p>
          <a:p>
            <a:pPr marL="0" indent="0">
              <a:buNone/>
            </a:pPr>
            <a:r>
              <a:rPr>
                <a:latin typeface="微软雅黑" panose="020b0503020204020204" pitchFamily="34" charset="-122"/>
                <a:cs typeface="微软雅黑" panose="020b0503020204020204" pitchFamily="34" charset="-122"/>
                <a:sym typeface="+mn-ea"/>
              </a:rPr>
              <a:t>   (七)批记录、销售记录和</a:t>
            </a:r>
            <a:r>
              <a:rPr>
                <a:solidFill>
                  <a:srgbClr val="FF0000"/>
                </a:solidFill>
                <a:latin typeface="微软雅黑" panose="020b0503020204020204" pitchFamily="34" charset="-122"/>
                <a:cs typeface="微软雅黑" panose="020b0503020204020204" pitchFamily="34" charset="-122"/>
                <a:sym typeface="+mn-ea"/>
              </a:rPr>
              <a:t>电子追溯码信息</a:t>
            </a:r>
            <a:r>
              <a:rPr>
                <a:latin typeface="微软雅黑" panose="020b0503020204020204" pitchFamily="34" charset="-122"/>
                <a:cs typeface="微软雅黑" panose="020b0503020204020204" pitchFamily="34" charset="-122"/>
                <a:sym typeface="+mn-ea"/>
              </a:rPr>
              <a:t>应当能够追溯批产品的完整历史,并妥善保存、便于查阅。</a:t>
            </a:r>
            <a:endParaRPr lang="zh-CN" altLang="en-US">
              <a:latin typeface="微软雅黑" panose="020b0503020204020204" pitchFamily="34" charset="-122"/>
              <a:cs typeface="微软雅黑" panose="020b0503020204020204" pitchFamily="34" charset="-122"/>
            </a:endParaRPr>
          </a:p>
          <a:p>
            <a:pPr marL="0" indent="0">
              <a:buNone/>
            </a:pPr>
            <a:r>
              <a:rPr>
                <a:latin typeface="微软雅黑" panose="020b0503020204020204" pitchFamily="34" charset="-122"/>
                <a:cs typeface="微软雅黑" panose="020b0503020204020204" pitchFamily="34" charset="-122"/>
                <a:sym typeface="+mn-ea"/>
              </a:rPr>
              <a:t>  (八)</a:t>
            </a:r>
            <a:r>
              <a:rPr>
                <a:solidFill>
                  <a:srgbClr val="FF0000"/>
                </a:solidFill>
                <a:latin typeface="微软雅黑" panose="020b0503020204020204" pitchFamily="34" charset="-122"/>
                <a:cs typeface="微软雅黑" panose="020b0503020204020204" pitchFamily="34" charset="-122"/>
                <a:sym typeface="+mn-ea"/>
              </a:rPr>
              <a:t>采取适当的措施,降低兽药销售过程中的质量风险。</a:t>
            </a:r>
            <a:endParaRPr lang="zh-CN" altLang="en-US">
              <a:solidFill>
                <a:srgbClr val="FF0000"/>
              </a:solidFill>
              <a:latin typeface="微软雅黑" panose="020b0503020204020204" pitchFamily="34" charset="-122"/>
              <a:cs typeface="微软雅黑" panose="020b0503020204020204" pitchFamily="34" charset="-122"/>
            </a:endParaRPr>
          </a:p>
          <a:p>
            <a:pPr marL="0" indent="0">
              <a:buNone/>
            </a:pPr>
            <a:r>
              <a:rPr>
                <a:latin typeface="微软雅黑" panose="020b0503020204020204" pitchFamily="34" charset="-122"/>
                <a:cs typeface="微软雅黑" panose="020b0503020204020204" pitchFamily="34" charset="-122"/>
                <a:sym typeface="+mn-ea"/>
              </a:rPr>
              <a:t>   (九)建立兽药召回系统,确保能够召回已销售的产品。</a:t>
            </a:r>
            <a:endParaRPr lang="zh-CN" altLang="en-US">
              <a:latin typeface="微软雅黑" panose="020b0503020204020204" pitchFamily="34" charset="-122"/>
              <a:cs typeface="微软雅黑" panose="020b0503020204020204" pitchFamily="34" charset="-122"/>
            </a:endParaRPr>
          </a:p>
          <a:p>
            <a:pPr marL="236220" indent="0">
              <a:buNone/>
            </a:pPr>
            <a:r>
              <a:rPr>
                <a:latin typeface="微软雅黑" panose="020b0503020204020204" pitchFamily="34" charset="-122"/>
                <a:cs typeface="微软雅黑" panose="020b0503020204020204" pitchFamily="34" charset="-122"/>
                <a:sym typeface="+mn-ea"/>
              </a:rPr>
              <a:t>(十)调查导致兽药投诉和质量缺陷的原因,</a:t>
            </a:r>
            <a:r>
              <a:rPr>
                <a:solidFill>
                  <a:srgbClr val="FF0000"/>
                </a:solidFill>
                <a:latin typeface="微软雅黑" panose="020b0503020204020204" pitchFamily="34" charset="-122"/>
                <a:cs typeface="微软雅黑" panose="020b0503020204020204" pitchFamily="34" charset="-122"/>
                <a:sym typeface="+mn-ea"/>
              </a:rPr>
              <a:t>并采取措施,防止类似投诉和质量缺陷再次发生。</a:t>
            </a:r>
            <a:r>
              <a:rPr>
                <a:solidFill>
                  <a:srgbClr val="0070C0"/>
                </a:solidFill>
                <a:latin typeface="微软雅黑" panose="020b0503020204020204" pitchFamily="34" charset="-122"/>
                <a:cs typeface="微软雅黑" panose="020b0503020204020204" pitchFamily="34" charset="-122"/>
                <a:sym typeface="+mn-ea"/>
              </a:rPr>
              <a:t>（</a:t>
            </a:r>
            <a:r>
              <a:rPr lang="en-US" altLang="zh-CN">
                <a:solidFill>
                  <a:srgbClr val="0070C0"/>
                </a:solidFill>
                <a:latin typeface="微软雅黑" panose="020b0503020204020204" pitchFamily="34" charset="-122"/>
                <a:cs typeface="微软雅黑" panose="020b0503020204020204" pitchFamily="34" charset="-122"/>
                <a:sym typeface="+mn-ea"/>
              </a:rPr>
              <a:t>2002</a:t>
            </a:r>
            <a:r>
              <a:rPr>
                <a:solidFill>
                  <a:srgbClr val="0070C0"/>
                </a:solidFill>
                <a:latin typeface="微软雅黑" panose="020b0503020204020204" pitchFamily="34" charset="-122"/>
                <a:cs typeface="微软雅黑" panose="020b0503020204020204" pitchFamily="34" charset="-122"/>
                <a:sym typeface="+mn-ea"/>
              </a:rPr>
              <a:t>版：第八十七条 对用户的产品质量投诉和产品不良反应应详细记录和调查处理，并连同原投诉材料存档备查。）</a:t>
            </a:r>
            <a:endParaRPr lang="zh-CN" altLang="en-US" sz="1400">
              <a:solidFill>
                <a:srgbClr val="0070C0"/>
              </a:solidFill>
              <a:latin typeface="微软雅黑" panose="020b0503020204020204" pitchFamily="34" charset="-122"/>
              <a:cs typeface="微软雅黑" panose="020b0503020204020204" pitchFamily="34" charset="-122"/>
              <a:sym typeface="+mn-ea"/>
            </a:endParaRPr>
          </a:p>
        </p:txBody>
      </p:sp>
    </p:spTree>
    <p:custDataLst>
      <p:tags r:id="rId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213485" y="443230"/>
            <a:ext cx="9638665" cy="441960"/>
          </a:xfrm>
        </p:spPr>
        <p:txBody>
          <a:bodyPr>
            <a:normAutofit fontScale="90000"/>
          </a:bodyPr>
          <a:lstStyle/>
          <a:p>
            <a:r>
              <a:rPr>
                <a:sym typeface="+mn-ea"/>
              </a:rPr>
              <a:t>第二章  质量管理 </a:t>
            </a:r>
            <a:endParaRPr lang="zh-CN" altLang="en-US"/>
          </a:p>
        </p:txBody>
      </p:sp>
      <p:sp>
        <p:nvSpPr>
          <p:cNvPr id="3" name="内容占位符 2"/>
          <p:cNvSpPr>
            <a:spLocks noGrp="1"/>
          </p:cNvSpPr>
          <p:nvPr>
            <p:ph idx="4294967295"/>
          </p:nvPr>
        </p:nvSpPr>
        <p:spPr>
          <a:xfrm>
            <a:off x="642620" y="1096010"/>
            <a:ext cx="10209530" cy="4864735"/>
          </a:xfrm>
        </p:spPr>
        <p:txBody>
          <a:bodyPr>
            <a:normAutofit fontScale="90000"/>
          </a:bodyPr>
          <a:lstStyle/>
          <a:p>
            <a:pPr marL="0" indent="0">
              <a:buNone/>
            </a:pPr>
            <a:r>
              <a:rPr lang="en-US" altLang="zh-CN" b="1"/>
              <a:t>   </a:t>
            </a:r>
            <a:r>
              <a:rPr lang="zh-CN" altLang="en-US" b="1"/>
              <a:t>第三节　质量控制</a:t>
            </a:r>
            <a:endParaRPr lang="zh-CN" altLang="en-US" b="1"/>
          </a:p>
          <a:p>
            <a:pPr>
              <a:buFont typeface="Wingdings" panose="05000000000000000000" charset="0"/>
              <a:buChar char="u"/>
            </a:pPr>
            <a:r>
              <a:rPr lang="zh-CN" altLang="en-US"/>
              <a:t>第十条　</a:t>
            </a:r>
            <a:r>
              <a:rPr lang="zh-CN" altLang="en-US">
                <a:solidFill>
                  <a:srgbClr val="FF0000"/>
                </a:solidFill>
              </a:rPr>
              <a:t>质量控制包括相应的组织机构、</a:t>
            </a:r>
            <a:r>
              <a:rPr lang="zh-CN" altLang="en-US"/>
              <a:t>文件系统以及取样、检验等,确保物料或产品在放行前完成必要的检验,确认其质量符合要求。</a:t>
            </a:r>
            <a:endParaRPr lang="zh-CN" altLang="en-US"/>
          </a:p>
          <a:p>
            <a:pPr>
              <a:buFont typeface="Wingdings" panose="05000000000000000000" charset="0"/>
              <a:buChar char="u"/>
            </a:pPr>
            <a:r>
              <a:rPr lang="zh-CN" altLang="en-US"/>
              <a:t>第十一条　质量控制的基本要求:</a:t>
            </a:r>
            <a:endParaRPr lang="zh-CN" altLang="en-US"/>
          </a:p>
          <a:p>
            <a:pPr marL="0" indent="0">
              <a:buNone/>
            </a:pPr>
            <a:r>
              <a:rPr lang="zh-CN" altLang="en-US"/>
              <a:t>   (一)应当配备适当的设施、设备、仪器和经过培训的人员,有效、可靠地完成所有质量控制的相关活动;</a:t>
            </a:r>
            <a:endParaRPr lang="zh-CN" altLang="en-US"/>
          </a:p>
          <a:p>
            <a:pPr marL="250825" indent="-250825">
              <a:buNone/>
            </a:pPr>
            <a:r>
              <a:rPr lang="zh-CN" altLang="en-US"/>
              <a:t>   (二)应当有批准的操作规程,用于原辅料、包装材料、中间产品和成品的取样、检查、检验以及产品的稳定性考察,必要时进行环境监测,以确保符合本规范的要求;</a:t>
            </a:r>
            <a:endParaRPr lang="zh-CN" altLang="en-US"/>
          </a:p>
          <a:p>
            <a:pPr marL="0" indent="0">
              <a:buNone/>
            </a:pPr>
            <a:r>
              <a:rPr lang="zh-CN" altLang="en-US"/>
              <a:t>   (三)</a:t>
            </a:r>
            <a:r>
              <a:rPr lang="zh-CN" altLang="en-US">
                <a:solidFill>
                  <a:schemeClr val="tx1"/>
                </a:solidFill>
              </a:rPr>
              <a:t>由</a:t>
            </a:r>
            <a:r>
              <a:rPr lang="zh-CN" altLang="en-US">
                <a:solidFill>
                  <a:srgbClr val="FF0000"/>
                </a:solidFill>
              </a:rPr>
              <a:t>经授权的人员</a:t>
            </a:r>
            <a:r>
              <a:rPr lang="zh-CN" altLang="en-US">
                <a:solidFill>
                  <a:schemeClr val="tx1"/>
                </a:solidFill>
              </a:rPr>
              <a:t>按照规定的方法对原辅料、包装材料、中间产品和成品取样;</a:t>
            </a:r>
            <a:endParaRPr lang="zh-CN" altLang="en-US">
              <a:solidFill>
                <a:schemeClr val="tx1"/>
              </a:solidFill>
            </a:endParaRPr>
          </a:p>
          <a:p>
            <a:pPr marL="0" indent="0">
              <a:buNone/>
            </a:pPr>
            <a:r>
              <a:rPr lang="zh-CN" altLang="en-US"/>
              <a:t>   (四)检验方法应当经过验证或确认;</a:t>
            </a:r>
            <a:endParaRPr lang="zh-CN" altLang="en-US"/>
          </a:p>
          <a:p>
            <a:pPr marL="0" indent="0">
              <a:buNone/>
            </a:pPr>
            <a:r>
              <a:rPr lang="zh-CN" altLang="en-US"/>
              <a:t>   (五)应当按照质量标准对物料、中间产品和成品进行检查和检验;</a:t>
            </a:r>
            <a:endParaRPr lang="zh-CN" altLang="en-US"/>
          </a:p>
          <a:p>
            <a:pPr marL="0" indent="0">
              <a:buNone/>
            </a:pPr>
            <a:r>
              <a:rPr lang="zh-CN" altLang="en-US"/>
              <a:t>   (六)取样、检查、检验应当有记录,偏差应当经过调查并记录;</a:t>
            </a:r>
            <a:endParaRPr lang="zh-CN" altLang="en-US"/>
          </a:p>
          <a:p>
            <a:pPr marL="238760" indent="-238760">
              <a:buNone/>
            </a:pPr>
            <a:r>
              <a:rPr lang="zh-CN" altLang="en-US"/>
              <a:t>   (七)</a:t>
            </a:r>
            <a:r>
              <a:rPr lang="zh-CN" altLang="en-US">
                <a:solidFill>
                  <a:srgbClr val="FF0000"/>
                </a:solidFill>
              </a:rPr>
              <a:t>物料和成品应当有足够的留样,以备必要的检查或检验;除最终包装容器过大的成品外,成品的留样包装应当与最终包装相同。最终包装容器过大的成品应使用材质和结构一样的市售模拟包装。</a:t>
            </a:r>
            <a:endParaRPr lang="zh-CN" altLang="en-US">
              <a:solidFill>
                <a:srgbClr val="FF0000"/>
              </a:solidFill>
            </a:endParaRPr>
          </a:p>
        </p:txBody>
      </p:sp>
    </p:spTree>
    <p:custDataLst>
      <p:tags r:id="rId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53795" y="443230"/>
            <a:ext cx="9698355" cy="441960"/>
          </a:xfrm>
        </p:spPr>
        <p:txBody>
          <a:bodyPr>
            <a:normAutofit fontScale="90000"/>
          </a:bodyPr>
          <a:lstStyle/>
          <a:p>
            <a:r>
              <a:rPr>
                <a:sym typeface="+mn-ea"/>
              </a:rPr>
              <a:t>第二章  质量管理 </a:t>
            </a:r>
            <a:endParaRPr lang="zh-CN" altLang="en-US"/>
          </a:p>
        </p:txBody>
      </p:sp>
      <p:sp>
        <p:nvSpPr>
          <p:cNvPr id="3" name="内容占位符 2"/>
          <p:cNvSpPr>
            <a:spLocks noGrp="1"/>
          </p:cNvSpPr>
          <p:nvPr>
            <p:ph idx="4294967295"/>
          </p:nvPr>
        </p:nvSpPr>
        <p:spPr>
          <a:xfrm>
            <a:off x="797560" y="1273810"/>
            <a:ext cx="10054590" cy="5067300"/>
          </a:xfrm>
        </p:spPr>
        <p:txBody>
          <a:bodyPr/>
          <a:lstStyle/>
          <a:p>
            <a:pPr marL="0" indent="0">
              <a:lnSpc>
                <a:spcPct val="250000"/>
              </a:lnSpc>
              <a:buNone/>
            </a:pPr>
            <a:r>
              <a:rPr lang="en-US" altLang="zh-CN" b="1"/>
              <a:t> </a:t>
            </a:r>
            <a:r>
              <a:rPr lang="en-US" altLang="zh-CN" b="1">
                <a:solidFill>
                  <a:srgbClr val="FF0000"/>
                </a:solidFill>
              </a:rPr>
              <a:t>  </a:t>
            </a:r>
            <a:r>
              <a:rPr lang="zh-CN" altLang="en-US" b="1">
                <a:solidFill>
                  <a:srgbClr val="FF0000"/>
                </a:solidFill>
              </a:rPr>
              <a:t>第四节　质量风险管理</a:t>
            </a:r>
            <a:endParaRPr lang="zh-CN" altLang="en-US" b="1"/>
          </a:p>
          <a:p>
            <a:pPr marL="0" indent="0">
              <a:lnSpc>
                <a:spcPct val="250000"/>
              </a:lnSpc>
              <a:buFont typeface="Wingdings" panose="05000000000000000000" charset="0"/>
              <a:buChar char="u"/>
            </a:pPr>
            <a:r>
              <a:rPr lang="zh-CN" altLang="en-US"/>
              <a:t>第十二条　质量风险管理是在整个产品生命周期中采用前瞻或回顾的方式,对质量风险进行识别、评估、控制、沟通、审核的系统过程。</a:t>
            </a:r>
            <a:endParaRPr lang="zh-CN" altLang="en-US"/>
          </a:p>
          <a:p>
            <a:pPr marL="0" indent="0">
              <a:lnSpc>
                <a:spcPct val="250000"/>
              </a:lnSpc>
              <a:buFont typeface="Wingdings" panose="05000000000000000000" charset="0"/>
              <a:buChar char="u"/>
            </a:pPr>
            <a:r>
              <a:rPr lang="zh-CN" altLang="en-US"/>
              <a:t>第十三条　应当根据科学知识及经验对质量风险进行评估,以保证产品质量。</a:t>
            </a:r>
            <a:endParaRPr lang="zh-CN" altLang="en-US"/>
          </a:p>
          <a:p>
            <a:pPr marL="0" indent="0">
              <a:lnSpc>
                <a:spcPct val="250000"/>
              </a:lnSpc>
              <a:buFont typeface="Wingdings" panose="05000000000000000000" charset="0"/>
              <a:buChar char="u"/>
            </a:pPr>
            <a:r>
              <a:rPr lang="zh-CN" altLang="en-US"/>
              <a:t>第十四条　质量风险管理过程所采用的方法、措施、形式及形成的文件应当与存在风险的级别相适应。</a:t>
            </a:r>
            <a:endParaRPr lang="zh-CN" altLang="en-US"/>
          </a:p>
        </p:txBody>
      </p:sp>
    </p:spTree>
    <p:custDataLst>
      <p:tags r:id="rId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89990" y="443230"/>
            <a:ext cx="9662160" cy="441960"/>
          </a:xfrm>
        </p:spPr>
        <p:txBody>
          <a:bodyPr>
            <a:normAutofit fontScale="90000"/>
          </a:bodyPr>
          <a:lstStyle/>
          <a:p>
            <a:r>
              <a:rPr lang="zh-CN" altLang="en-US"/>
              <a:t>第三章  机构与人员</a:t>
            </a:r>
            <a:endParaRPr lang="zh-CN" altLang="en-US"/>
          </a:p>
        </p:txBody>
      </p:sp>
      <p:sp>
        <p:nvSpPr>
          <p:cNvPr id="3" name="内容占位符 2"/>
          <p:cNvSpPr>
            <a:spLocks noGrp="1"/>
          </p:cNvSpPr>
          <p:nvPr>
            <p:ph idx="4294967295"/>
          </p:nvPr>
        </p:nvSpPr>
        <p:spPr>
          <a:xfrm>
            <a:off x="689610" y="1428750"/>
            <a:ext cx="10781030" cy="4507865"/>
          </a:xfrm>
        </p:spPr>
        <p:txBody>
          <a:bodyPr>
            <a:normAutofit fontScale="90000"/>
          </a:bodyPr>
          <a:lstStyle/>
          <a:p>
            <a:pPr marL="0" indent="0">
              <a:buNone/>
            </a:pPr>
            <a:r>
              <a:rPr lang="en-US" altLang="zh-CN">
                <a:solidFill>
                  <a:srgbClr val="FF0000"/>
                </a:solidFill>
              </a:rPr>
              <a:t>   </a:t>
            </a:r>
            <a:r>
              <a:rPr lang="zh-CN" altLang="en-US" b="1"/>
              <a:t>第一节　原则</a:t>
            </a:r>
            <a:endParaRPr lang="zh-CN" altLang="en-US" b="1"/>
          </a:p>
          <a:p>
            <a:pPr>
              <a:buFont typeface="Wingdings" panose="05000000000000000000" charset="0"/>
              <a:buChar char="u"/>
            </a:pPr>
            <a:r>
              <a:rPr lang="zh-CN" altLang="en-US"/>
              <a:t>第十五条　企业应当建立与兽药生产相适应的管理机构,并有组织机构图。</a:t>
            </a:r>
            <a:endParaRPr lang="zh-CN" altLang="en-US"/>
          </a:p>
          <a:p>
            <a:pPr marL="215265" indent="-215265">
              <a:buNone/>
            </a:pPr>
            <a:r>
              <a:rPr lang="zh-CN" altLang="en-US"/>
              <a:t>   企业应当设立独立的质量管理部门,履行质量保证和质量控制的职责。质量管理部门可以分别设立质量保证部门和质量控制部门。</a:t>
            </a:r>
            <a:endParaRPr lang="zh-CN" altLang="en-US"/>
          </a:p>
          <a:p>
            <a:pPr>
              <a:buFont typeface="Wingdings" panose="05000000000000000000" charset="0"/>
              <a:buChar char="Ø"/>
            </a:pPr>
            <a:r>
              <a:rPr lang="en-US" altLang="zh-CN">
                <a:solidFill>
                  <a:srgbClr val="0070C0"/>
                </a:solidFill>
              </a:rPr>
              <a:t>2002</a:t>
            </a:r>
            <a:r>
              <a:rPr>
                <a:solidFill>
                  <a:srgbClr val="0070C0"/>
                </a:solidFill>
              </a:rPr>
              <a:t>版：第二章，</a:t>
            </a:r>
            <a:r>
              <a:rPr lang="zh-CN" altLang="en-US">
                <a:solidFill>
                  <a:srgbClr val="0070C0"/>
                </a:solidFill>
              </a:rPr>
              <a:t>第三条 兽药生产企业应建立生产和质量管理机构，各类机构和人员职责应明确，并配备一定数量的与兽药生产相适应的具有专业知识和生产经验的管理人员和技术人员。</a:t>
            </a:r>
            <a:endParaRPr lang="zh-CN" altLang="en-US"/>
          </a:p>
          <a:p>
            <a:pPr>
              <a:buFont typeface="Wingdings" panose="05000000000000000000" charset="0"/>
              <a:buChar char="u"/>
            </a:pPr>
            <a:r>
              <a:rPr lang="zh-CN" altLang="en-US"/>
              <a:t>第十六条　质量管理部门应当参与所有与质量有关的活动,负责审核所有与本规范有关的文件。质量管理部门人员不得将职责委托给其他部门的人员。</a:t>
            </a:r>
            <a:endParaRPr lang="zh-CN" altLang="en-US"/>
          </a:p>
          <a:p>
            <a:pPr>
              <a:buFont typeface="Wingdings" panose="05000000000000000000" charset="0"/>
              <a:buChar char="u"/>
            </a:pPr>
            <a:r>
              <a:rPr lang="zh-CN" altLang="en-US"/>
              <a:t>第十七条　企业应当配备足够数量并具有相应能力(含学历、培训和实践经验)的管理和操作人员,应当明确规定每个部门和每个岗位的职责。</a:t>
            </a:r>
            <a:r>
              <a:rPr lang="zh-CN" altLang="en-US">
                <a:solidFill>
                  <a:srgbClr val="FF0000"/>
                </a:solidFill>
              </a:rPr>
              <a:t>岗位职责不得遗漏,交叉的职责应当有明确规定。每个人承担的职责不得过多。</a:t>
            </a:r>
            <a:endParaRPr lang="zh-CN" altLang="en-US">
              <a:solidFill>
                <a:srgbClr val="FF0000"/>
              </a:solidFill>
            </a:endParaRPr>
          </a:p>
          <a:p>
            <a:pPr marL="238760" indent="0">
              <a:buNone/>
            </a:pPr>
            <a:r>
              <a:rPr lang="zh-CN" altLang="en-US"/>
              <a:t>所有人员应当明确并理解自己的职责,熟悉与其职责相关的要求,并接受必要的培训,</a:t>
            </a:r>
            <a:r>
              <a:rPr lang="zh-CN" altLang="en-US">
                <a:solidFill>
                  <a:srgbClr val="FF0000"/>
                </a:solidFill>
              </a:rPr>
              <a:t>包括上岗前培训和继续培训。</a:t>
            </a:r>
            <a:endParaRPr lang="zh-CN" altLang="en-US">
              <a:solidFill>
                <a:srgbClr val="FF0000"/>
              </a:solidFill>
            </a:endParaRPr>
          </a:p>
          <a:p>
            <a:pPr>
              <a:buFont typeface="Wingdings" panose="05000000000000000000" charset="0"/>
              <a:buChar char="u"/>
            </a:pPr>
            <a:r>
              <a:rPr lang="zh-CN" altLang="en-US"/>
              <a:t>第十八条　职责通常不得委托给他人。确需委托的,其职责应委托给具有相当资质的指定人员。</a:t>
            </a:r>
            <a:endParaRPr lang="zh-CN" altLang="en-US"/>
          </a:p>
        </p:txBody>
      </p:sp>
    </p:spTree>
    <p:custDataLst>
      <p:tags r:id="rId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55065" y="443230"/>
            <a:ext cx="9697085" cy="441960"/>
          </a:xfrm>
        </p:spPr>
        <p:txBody>
          <a:bodyPr>
            <a:normAutofit fontScale="90000"/>
          </a:bodyPr>
          <a:lstStyle/>
          <a:p>
            <a:r>
              <a:rPr>
                <a:sym typeface="+mn-ea"/>
              </a:rPr>
              <a:t>第三章  机构与人员</a:t>
            </a:r>
            <a:endParaRPr lang="zh-CN" altLang="en-US"/>
          </a:p>
        </p:txBody>
      </p:sp>
      <p:sp>
        <p:nvSpPr>
          <p:cNvPr id="3" name="内容占位符 2"/>
          <p:cNvSpPr>
            <a:spLocks noGrp="1"/>
          </p:cNvSpPr>
          <p:nvPr>
            <p:ph idx="4294967295"/>
          </p:nvPr>
        </p:nvSpPr>
        <p:spPr>
          <a:xfrm>
            <a:off x="641350" y="1392555"/>
            <a:ext cx="10210800" cy="4948555"/>
          </a:xfrm>
        </p:spPr>
        <p:txBody>
          <a:bodyPr/>
          <a:lstStyle/>
          <a:p>
            <a:pPr marL="0" indent="0">
              <a:buNone/>
            </a:pPr>
            <a:r>
              <a:rPr lang="en-US" altLang="zh-CN" b="1"/>
              <a:t>   </a:t>
            </a:r>
            <a:r>
              <a:rPr lang="zh-CN" altLang="en-US" b="1"/>
              <a:t>第二节　关键人员</a:t>
            </a:r>
            <a:endParaRPr lang="zh-CN" altLang="en-US"/>
          </a:p>
          <a:p>
            <a:pPr>
              <a:buFont typeface="Wingdings" panose="05000000000000000000" charset="0"/>
              <a:buChar char="u"/>
            </a:pPr>
            <a:r>
              <a:rPr lang="zh-CN" altLang="en-US"/>
              <a:t>第十九条　关键人员应当为企业的全职人员,至少包括企业负责人、生产管理负责人和质量管理负责人。</a:t>
            </a:r>
            <a:endParaRPr lang="zh-CN" altLang="en-US"/>
          </a:p>
          <a:p>
            <a:pPr marL="215265" indent="-215265">
              <a:buNone/>
            </a:pPr>
            <a:r>
              <a:rPr lang="zh-CN" altLang="en-US"/>
              <a:t>   质量管理负责人和生产管理负责人不得互相兼任。企业应当制定操作规程确保质量管理负责人独立履行职   责,不受企业负责人和其他人员的干扰。</a:t>
            </a:r>
            <a:endParaRPr lang="zh-CN" altLang="en-US"/>
          </a:p>
          <a:p>
            <a:pPr>
              <a:buFont typeface="Wingdings" panose="05000000000000000000" charset="0"/>
              <a:buChar char="u"/>
            </a:pPr>
            <a:r>
              <a:rPr lang="zh-CN" altLang="en-US"/>
              <a:t>第二十条　企业负责人是兽药质量的主要责任人,全面负责企业日常管理。为确保企业实现质量目标并按照本规范要求生产兽药,企业负责人负责提供并合理计划、组织和协调必要的资源,保证质量管理部门独立履行其职责。</a:t>
            </a:r>
            <a:endParaRPr lang="zh-CN" altLang="en-US"/>
          </a:p>
          <a:p>
            <a:pPr marL="0" indent="0">
              <a:buFont typeface="Wingdings" panose="05000000000000000000" charset="0"/>
              <a:buNone/>
            </a:pPr>
            <a:r>
              <a:rPr lang="en-US" altLang="zh-CN">
                <a:solidFill>
                  <a:srgbClr val="FF0000"/>
                </a:solidFill>
              </a:rPr>
              <a:t>   2020</a:t>
            </a:r>
            <a:r>
              <a:rPr>
                <a:solidFill>
                  <a:srgbClr val="FF0000"/>
                </a:solidFill>
              </a:rPr>
              <a:t>年修订中，</a:t>
            </a:r>
            <a:r>
              <a:rPr lang="zh-CN" altLang="en-US">
                <a:solidFill>
                  <a:srgbClr val="FF0000"/>
                </a:solidFill>
              </a:rPr>
              <a:t>增加了对从事兽药生产质量管理人员素质要求的条款和内容，进一步明确职责，如明确企业的关键人员包括企业负责人、生产管理负责人、质量管理负责人等必须具备的资质和应履行的职责。</a:t>
            </a:r>
            <a:endParaRPr lang="zh-CN" altLang="en-US">
              <a:solidFill>
                <a:srgbClr val="FF0000"/>
              </a:solidFill>
            </a:endParaRPr>
          </a:p>
        </p:txBody>
      </p:sp>
    </p:spTree>
    <p:custDataLst>
      <p:tags r:id="rId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41730" y="443230"/>
            <a:ext cx="9710420" cy="441960"/>
          </a:xfrm>
        </p:spPr>
        <p:txBody>
          <a:bodyPr>
            <a:normAutofit fontScale="90000"/>
          </a:bodyPr>
          <a:lstStyle/>
          <a:p>
            <a:r>
              <a:rPr>
                <a:sym typeface="+mn-ea"/>
              </a:rPr>
              <a:t>第三章  机构与人员</a:t>
            </a:r>
            <a:endParaRPr lang="zh-CN" altLang="en-US"/>
          </a:p>
        </p:txBody>
      </p:sp>
      <p:sp>
        <p:nvSpPr>
          <p:cNvPr id="3" name="内容占位符 2"/>
          <p:cNvSpPr>
            <a:spLocks noGrp="1"/>
          </p:cNvSpPr>
          <p:nvPr>
            <p:ph idx="4294967295"/>
          </p:nvPr>
        </p:nvSpPr>
        <p:spPr>
          <a:xfrm>
            <a:off x="689610" y="988695"/>
            <a:ext cx="4519930" cy="4864100"/>
          </a:xfrm>
          <a:gradFill>
            <a:gsLst>
              <a:gs pos="9000">
                <a:schemeClr val="bg1"/>
              </a:gs>
              <a:gs pos="23000">
                <a:schemeClr val="accent1">
                  <a:lumMod val="60000"/>
                  <a:lumOff val="40000"/>
                </a:schemeClr>
              </a:gs>
              <a:gs pos="100000">
                <a:srgbClr val="F1ECDC">
                  <a:alpha val="100000"/>
                </a:srgbClr>
              </a:gs>
              <a:gs pos="64000">
                <a:srgbClr val="E5DDBF">
                  <a:alpha val="100000"/>
                </a:srgbClr>
              </a:gs>
              <a:gs pos="75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txBody>
          <a:bodyPr>
            <a:normAutofit lnSpcReduction="20000"/>
          </a:bodyPr>
          <a:lstStyle/>
          <a:p>
            <a:pPr>
              <a:buFont typeface="Wingdings" panose="05000000000000000000" charset="0"/>
              <a:buChar char="u"/>
            </a:pPr>
            <a:r>
              <a:rPr lang="zh-CN" altLang="en-US"/>
              <a:t>第二十一条　生产管理负责人</a:t>
            </a:r>
            <a:endParaRPr lang="zh-CN" altLang="en-US"/>
          </a:p>
          <a:p>
            <a:pPr marL="0" indent="0">
              <a:buNone/>
            </a:pPr>
            <a:r>
              <a:rPr lang="zh-CN" altLang="en-US"/>
              <a:t>   (一)资质:</a:t>
            </a:r>
            <a:endParaRPr lang="zh-CN" altLang="en-US"/>
          </a:p>
          <a:p>
            <a:pPr marL="215265" indent="-215265">
              <a:buNone/>
            </a:pPr>
            <a:r>
              <a:rPr lang="zh-CN" altLang="en-US"/>
              <a:t>   生产管理负责人应当至少具有药学、兽医学、生物学、化学等</a:t>
            </a:r>
            <a:r>
              <a:rPr lang="zh-CN" altLang="en-US">
                <a:solidFill>
                  <a:srgbClr val="FF0000"/>
                </a:solidFill>
              </a:rPr>
              <a:t>相关专业本科学历(中级专业技术职称),具有至少三年从事兽药(药品)生产或质量管理的实践经验,其中至少有一年的兽药(药品)生产管理经验,接受过与所生产产品相关的专业知识培训。</a:t>
            </a:r>
            <a:endParaRPr lang="zh-CN" altLang="en-US"/>
          </a:p>
          <a:p>
            <a:pPr>
              <a:buFont typeface="Wingdings" panose="05000000000000000000" charset="0"/>
              <a:buChar char="Ø"/>
            </a:pPr>
            <a:r>
              <a:rPr lang="en-US" altLang="zh-CN">
                <a:solidFill>
                  <a:srgbClr val="0070C0"/>
                </a:solidFill>
              </a:rPr>
              <a:t>2002</a:t>
            </a:r>
            <a:r>
              <a:rPr>
                <a:solidFill>
                  <a:srgbClr val="0070C0"/>
                </a:solidFill>
              </a:rPr>
              <a:t>版：</a:t>
            </a:r>
            <a:endParaRPr>
              <a:solidFill>
                <a:srgbClr val="0070C0"/>
              </a:solidFill>
            </a:endParaRPr>
          </a:p>
          <a:p>
            <a:pPr marL="215265" indent="-215265">
              <a:buNone/>
            </a:pPr>
            <a:r>
              <a:rPr lang="zh-CN" altLang="en-US">
                <a:solidFill>
                  <a:srgbClr val="0070C0"/>
                </a:solidFill>
              </a:rPr>
              <a:t>   第五条 兽药生产管理部门的负责人和质量管理部门的负责人应具有兽医、制药及相关专业大专以上学历，有兽药生产和质量管理的实践经验，有能力对兽药生产和质量管理中的实际问题作出正确的判断和处理。 </a:t>
            </a:r>
            <a:endParaRPr lang="zh-CN" altLang="en-US">
              <a:solidFill>
                <a:srgbClr val="0070C0"/>
              </a:solidFill>
            </a:endParaRPr>
          </a:p>
          <a:p>
            <a:pPr marL="0" indent="0">
              <a:buNone/>
            </a:pPr>
            <a:endParaRPr lang="zh-CN" altLang="en-US">
              <a:solidFill>
                <a:srgbClr val="0070C0"/>
              </a:solidFill>
            </a:endParaRPr>
          </a:p>
        </p:txBody>
      </p:sp>
      <p:sp>
        <p:nvSpPr>
          <p:cNvPr id="4" name="内容占位符 2"/>
          <p:cNvSpPr>
            <a:spLocks noGrp="1"/>
          </p:cNvSpPr>
          <p:nvPr/>
        </p:nvSpPr>
        <p:spPr>
          <a:xfrm>
            <a:off x="6136005" y="1392555"/>
            <a:ext cx="5405120" cy="4532630"/>
          </a:xfrm>
          <a:prstGeom prst="rect">
            <a:avLst/>
          </a:prstGeom>
          <a:solidFill>
            <a:schemeClr val="accent1">
              <a:lumMod val="20000"/>
              <a:lumOff val="80000"/>
              <a:alpha val="45000"/>
            </a:schemeClr>
          </a:solidFill>
          <a:ln>
            <a:noFill/>
          </a:ln>
        </p:spPr>
        <p:txBody>
          <a:bodyPr vert="horz" wrap="square" lIns="90170" tIns="46990" rIns="90170" bIns="46990" rtlCol="0">
            <a:no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a:latin typeface="微软雅黑" panose="020b0503020204020204" pitchFamily="34" charset="-122"/>
                <a:cs typeface="微软雅黑" panose="020b0503020204020204" pitchFamily="34" charset="-122"/>
                <a:sym typeface="+mn-ea"/>
              </a:rPr>
              <a:t>   (二)主要职责:</a:t>
            </a:r>
            <a:endParaRPr lang="zh-CN" altLang="en-US">
              <a:latin typeface="微软雅黑" panose="020b0503020204020204" pitchFamily="34" charset="-122"/>
              <a:cs typeface="微软雅黑" panose="020b0503020204020204" pitchFamily="34" charset="-122"/>
            </a:endParaRPr>
          </a:p>
          <a:p>
            <a:pPr marL="0" indent="0">
              <a:buNone/>
            </a:pPr>
            <a:r>
              <a:rPr>
                <a:latin typeface="微软雅黑" panose="020b0503020204020204" pitchFamily="34" charset="-122"/>
                <a:cs typeface="微软雅黑" panose="020b0503020204020204" pitchFamily="34" charset="-122"/>
                <a:sym typeface="+mn-ea"/>
              </a:rPr>
              <a:t>   1．确保兽药按照批准的工艺规程生产、贮存,以保证兽药质量;</a:t>
            </a:r>
            <a:endParaRPr lang="zh-CN" altLang="en-US">
              <a:latin typeface="微软雅黑" panose="020b0503020204020204" pitchFamily="34" charset="-122"/>
              <a:cs typeface="微软雅黑" panose="020b0503020204020204" pitchFamily="34" charset="-122"/>
            </a:endParaRPr>
          </a:p>
          <a:p>
            <a:pPr marL="0" indent="0">
              <a:buNone/>
            </a:pPr>
            <a:r>
              <a:rPr>
                <a:latin typeface="微软雅黑" panose="020b0503020204020204" pitchFamily="34" charset="-122"/>
                <a:cs typeface="微软雅黑" panose="020b0503020204020204" pitchFamily="34" charset="-122"/>
                <a:sym typeface="+mn-ea"/>
              </a:rPr>
              <a:t>   2．确保严格执行与生产操作相关的各种操作规程;</a:t>
            </a:r>
            <a:endParaRPr lang="zh-CN" altLang="en-US">
              <a:latin typeface="微软雅黑" panose="020b0503020204020204" pitchFamily="34" charset="-122"/>
              <a:cs typeface="微软雅黑" panose="020b0503020204020204" pitchFamily="34" charset="-122"/>
            </a:endParaRPr>
          </a:p>
          <a:p>
            <a:pPr marL="0" indent="0">
              <a:buNone/>
            </a:pPr>
            <a:r>
              <a:rPr>
                <a:latin typeface="微软雅黑" panose="020b0503020204020204" pitchFamily="34" charset="-122"/>
                <a:cs typeface="微软雅黑" panose="020b0503020204020204" pitchFamily="34" charset="-122"/>
                <a:sym typeface="+mn-ea"/>
              </a:rPr>
              <a:t>   3．确保批生产记录和批包装记录已经指定人员审核并送交质量管理部门;</a:t>
            </a:r>
            <a:endParaRPr lang="zh-CN" altLang="en-US">
              <a:latin typeface="微软雅黑" panose="020b0503020204020204" pitchFamily="34" charset="-122"/>
              <a:cs typeface="微软雅黑" panose="020b0503020204020204" pitchFamily="34" charset="-122"/>
            </a:endParaRPr>
          </a:p>
          <a:p>
            <a:pPr marL="0" indent="0">
              <a:buNone/>
            </a:pPr>
            <a:r>
              <a:rPr>
                <a:latin typeface="微软雅黑" panose="020b0503020204020204" pitchFamily="34" charset="-122"/>
                <a:cs typeface="微软雅黑" panose="020b0503020204020204" pitchFamily="34" charset="-122"/>
                <a:sym typeface="+mn-ea"/>
              </a:rPr>
              <a:t>   4．确保厂房和设备的维护保养,以保持其良好的运行状态;</a:t>
            </a:r>
            <a:endParaRPr lang="zh-CN" altLang="en-US">
              <a:latin typeface="微软雅黑" panose="020b0503020204020204" pitchFamily="34" charset="-122"/>
              <a:cs typeface="微软雅黑" panose="020b0503020204020204" pitchFamily="34" charset="-122"/>
            </a:endParaRPr>
          </a:p>
          <a:p>
            <a:pPr marL="0" indent="0">
              <a:buNone/>
            </a:pPr>
            <a:r>
              <a:rPr>
                <a:latin typeface="微软雅黑" panose="020b0503020204020204" pitchFamily="34" charset="-122"/>
                <a:cs typeface="微软雅黑" panose="020b0503020204020204" pitchFamily="34" charset="-122"/>
                <a:sym typeface="+mn-ea"/>
              </a:rPr>
              <a:t>   5．确保完成各种必要的验证工作;</a:t>
            </a:r>
            <a:endParaRPr lang="zh-CN" altLang="en-US">
              <a:latin typeface="微软雅黑" panose="020b0503020204020204" pitchFamily="34" charset="-122"/>
              <a:cs typeface="微软雅黑" panose="020b0503020204020204" pitchFamily="34" charset="-122"/>
            </a:endParaRPr>
          </a:p>
          <a:p>
            <a:pPr marL="0" indent="0">
              <a:buNone/>
            </a:pPr>
            <a:r>
              <a:rPr>
                <a:latin typeface="微软雅黑" panose="020b0503020204020204" pitchFamily="34" charset="-122"/>
                <a:cs typeface="微软雅黑" panose="020b0503020204020204" pitchFamily="34" charset="-122"/>
                <a:sym typeface="+mn-ea"/>
              </a:rPr>
              <a:t>   6．确保生产相关人员经过必要的上岗前培训和继续培训,并根据实际需要调整培训内容。</a:t>
            </a:r>
            <a:endParaRPr lang="zh-CN" altLang="en-US">
              <a:latin typeface="微软雅黑" panose="020b0503020204020204" pitchFamily="34" charset="-122"/>
              <a:cs typeface="微软雅黑" panose="020b0503020204020204" pitchFamily="34" charset="-122"/>
            </a:endParaRPr>
          </a:p>
          <a:p>
            <a:endParaRPr lang="zh-CN" altLang="en-US" sz="1400">
              <a:latin typeface="微软雅黑" panose="020b0503020204020204" pitchFamily="34" charset="-122"/>
              <a:cs typeface="微软雅黑" panose="020b0503020204020204" pitchFamily="34" charset="-122"/>
            </a:endParaRPr>
          </a:p>
        </p:txBody>
      </p:sp>
    </p:spTree>
    <p:custDataLst>
      <p:tags r:id="rId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41730" y="443230"/>
            <a:ext cx="9710420" cy="441960"/>
          </a:xfrm>
        </p:spPr>
        <p:txBody>
          <a:bodyPr>
            <a:normAutofit fontScale="90000"/>
          </a:bodyPr>
          <a:lstStyle/>
          <a:p>
            <a:r>
              <a:rPr>
                <a:sym typeface="+mn-ea"/>
              </a:rPr>
              <a:t>第三章  机构与人员</a:t>
            </a:r>
            <a:endParaRPr lang="zh-CN" altLang="en-US"/>
          </a:p>
        </p:txBody>
      </p:sp>
      <p:sp>
        <p:nvSpPr>
          <p:cNvPr id="3" name="内容占位符 2"/>
          <p:cNvSpPr>
            <a:spLocks noGrp="1"/>
          </p:cNvSpPr>
          <p:nvPr>
            <p:ph idx="4294967295"/>
          </p:nvPr>
        </p:nvSpPr>
        <p:spPr>
          <a:xfrm>
            <a:off x="689610" y="988695"/>
            <a:ext cx="3319145" cy="4864100"/>
          </a:xfrm>
          <a:gradFill>
            <a:gsLst>
              <a:gs pos="9000">
                <a:schemeClr val="bg1"/>
              </a:gs>
              <a:gs pos="23000">
                <a:schemeClr val="accent1">
                  <a:lumMod val="60000"/>
                  <a:lumOff val="40000"/>
                </a:schemeClr>
              </a:gs>
              <a:gs pos="100000">
                <a:srgbClr val="F1ECDC">
                  <a:alpha val="100000"/>
                </a:srgbClr>
              </a:gs>
              <a:gs pos="64000">
                <a:srgbClr val="E5DDBF">
                  <a:alpha val="100000"/>
                </a:srgbClr>
              </a:gs>
              <a:gs pos="75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p:spPr>
        <p:txBody>
          <a:bodyPr>
            <a:normAutofit lnSpcReduction="10000"/>
          </a:bodyPr>
          <a:lstStyle/>
          <a:p>
            <a:pPr>
              <a:buFont typeface="Wingdings" panose="05000000000000000000" charset="0"/>
              <a:buChar char="u"/>
            </a:pPr>
            <a:r>
              <a:rPr lang="zh-CN" altLang="en-US">
                <a:sym typeface="+mn-ea"/>
              </a:rPr>
              <a:t>第二十二条　质量管理负责人</a:t>
            </a:r>
            <a:endParaRPr lang="zh-CN" altLang="en-US"/>
          </a:p>
          <a:p>
            <a:pPr marL="0" indent="0">
              <a:buNone/>
            </a:pPr>
            <a:r>
              <a:rPr lang="zh-CN" altLang="en-US">
                <a:sym typeface="+mn-ea"/>
              </a:rPr>
              <a:t>   (一)资质:</a:t>
            </a:r>
            <a:endParaRPr lang="zh-CN" altLang="en-US"/>
          </a:p>
          <a:p>
            <a:pPr marL="226695" indent="-226695">
              <a:buNone/>
            </a:pPr>
            <a:r>
              <a:rPr lang="zh-CN" altLang="en-US">
                <a:sym typeface="+mn-ea"/>
              </a:rPr>
              <a:t>   质量管理负责人应当至少具有药学、兽医学、生物学、化学等</a:t>
            </a:r>
            <a:r>
              <a:rPr lang="zh-CN" altLang="en-US">
                <a:solidFill>
                  <a:srgbClr val="FF0000"/>
                </a:solidFill>
                <a:sym typeface="+mn-ea"/>
              </a:rPr>
              <a:t>相关专业本科学历(中级专业技术职称),具有至少五年从事兽药(药品)生产或质量管理的实践经验,其中至少一年的兽药(药品)质量管理经验,接受过与所生产产品相关的专业知识培训。</a:t>
            </a:r>
            <a:endParaRPr lang="zh-CN" altLang="en-US">
              <a:solidFill>
                <a:srgbClr val="FF0000"/>
              </a:solidFill>
            </a:endParaRPr>
          </a:p>
          <a:p>
            <a:pPr marL="0" indent="0">
              <a:buNone/>
            </a:pPr>
            <a:r>
              <a:rPr lang="zh-CN" altLang="en-US">
                <a:sym typeface="+mn-ea"/>
              </a:rPr>
              <a:t>     </a:t>
            </a:r>
            <a:endParaRPr lang="zh-CN" altLang="en-US">
              <a:solidFill>
                <a:srgbClr val="0070C0"/>
              </a:solidFill>
            </a:endParaRPr>
          </a:p>
        </p:txBody>
      </p:sp>
      <p:sp>
        <p:nvSpPr>
          <p:cNvPr id="4" name="内容占位符 2"/>
          <p:cNvSpPr>
            <a:spLocks noGrp="1"/>
          </p:cNvSpPr>
          <p:nvPr/>
        </p:nvSpPr>
        <p:spPr>
          <a:xfrm>
            <a:off x="4161790" y="988695"/>
            <a:ext cx="7379335" cy="4936490"/>
          </a:xfrm>
          <a:prstGeom prst="rect">
            <a:avLst/>
          </a:prstGeom>
          <a:solidFill>
            <a:schemeClr val="accent1">
              <a:lumMod val="20000"/>
              <a:lumOff val="80000"/>
              <a:alpha val="45000"/>
            </a:schemeClr>
          </a:solidFill>
          <a:ln>
            <a:noFill/>
          </a:ln>
        </p:spPr>
        <p:txBody>
          <a:bodyPr vert="horz" wrap="square" lIns="90170" tIns="46990" rIns="90170" bIns="46990" rtlCol="0">
            <a:no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buNone/>
            </a:pPr>
            <a:r>
              <a:rPr>
                <a:latin typeface="微软雅黑" panose="020b0503020204020204" pitchFamily="34" charset="-122"/>
                <a:cs typeface="微软雅黑" panose="020b0503020204020204" pitchFamily="34" charset="-122"/>
                <a:sym typeface="+mn-ea"/>
              </a:rPr>
              <a:t>   </a:t>
            </a:r>
            <a:r>
              <a:rPr sz="1000">
                <a:sym typeface="+mn-ea"/>
              </a:rPr>
              <a:t>(二)主要职责:</a:t>
            </a:r>
            <a:endParaRPr lang="zh-CN" altLang="en-US" sz="1000"/>
          </a:p>
          <a:p>
            <a:pPr marL="0" indent="0">
              <a:buNone/>
            </a:pPr>
            <a:r>
              <a:rPr lang="zh-CN" altLang="en-US" sz="1000">
                <a:sym typeface="+mn-ea"/>
              </a:rPr>
              <a:t>   1．确保原辅料、包装材料、中间产品和成品符合工艺规程的要求和质量标准;</a:t>
            </a:r>
            <a:endParaRPr lang="zh-CN" altLang="en-US" sz="1000"/>
          </a:p>
          <a:p>
            <a:pPr marL="0" indent="0">
              <a:buNone/>
            </a:pPr>
            <a:r>
              <a:rPr lang="zh-CN" altLang="en-US" sz="1000">
                <a:sym typeface="+mn-ea"/>
              </a:rPr>
              <a:t>   2．确保在产品放行前完成对批记录的审核;</a:t>
            </a:r>
            <a:endParaRPr lang="zh-CN" altLang="en-US" sz="1000"/>
          </a:p>
          <a:p>
            <a:pPr marL="0" indent="0">
              <a:buNone/>
            </a:pPr>
            <a:r>
              <a:rPr lang="zh-CN" altLang="en-US" sz="1000">
                <a:sym typeface="+mn-ea"/>
              </a:rPr>
              <a:t>   3．确保完成所有必要的检验;</a:t>
            </a:r>
            <a:endParaRPr lang="zh-CN" altLang="en-US" sz="1000"/>
          </a:p>
          <a:p>
            <a:pPr marL="0" indent="0">
              <a:buNone/>
            </a:pPr>
            <a:r>
              <a:rPr lang="zh-CN" altLang="en-US" sz="1000">
                <a:sym typeface="+mn-ea"/>
              </a:rPr>
              <a:t>   4．批准质量标准、取样方法、检验方法和其他质量管理的操作规程;</a:t>
            </a:r>
            <a:endParaRPr lang="zh-CN" altLang="en-US" sz="1000"/>
          </a:p>
          <a:p>
            <a:pPr marL="0" indent="0">
              <a:buNone/>
            </a:pPr>
            <a:r>
              <a:rPr lang="zh-CN" altLang="en-US" sz="1000">
                <a:sym typeface="+mn-ea"/>
              </a:rPr>
              <a:t>   5．审核和批准所有与质量有关的变更;</a:t>
            </a:r>
            <a:endParaRPr lang="zh-CN" altLang="en-US" sz="1000">
              <a:sym typeface="+mn-ea"/>
            </a:endParaRPr>
          </a:p>
          <a:p>
            <a:pPr marL="0" indent="0">
              <a:buNone/>
            </a:pPr>
            <a:r>
              <a:rPr lang="zh-CN" altLang="en-US" sz="1000">
                <a:sym typeface="+mn-ea"/>
              </a:rPr>
              <a:t>   6．确保所有重大偏差和检验结果超标已经过调查并得到及时处理;</a:t>
            </a:r>
            <a:endParaRPr lang="zh-CN" altLang="en-US" sz="1000"/>
          </a:p>
          <a:p>
            <a:pPr marL="0" indent="0">
              <a:buNone/>
            </a:pPr>
            <a:r>
              <a:rPr lang="zh-CN" altLang="en-US" sz="1000">
                <a:sym typeface="+mn-ea"/>
              </a:rPr>
              <a:t>   7．监督厂房和设备的维护,以保持其良好的运行状态;</a:t>
            </a:r>
            <a:endParaRPr lang="zh-CN" altLang="en-US" sz="1000"/>
          </a:p>
          <a:p>
            <a:pPr marL="0" indent="0">
              <a:buNone/>
            </a:pPr>
            <a:r>
              <a:rPr lang="zh-CN" altLang="en-US" sz="1000">
                <a:sym typeface="+mn-ea"/>
              </a:rPr>
              <a:t>   8．确保完成各种必要的确认或验证工作,审核和批准确认或验证方案和报告;</a:t>
            </a:r>
            <a:endParaRPr lang="zh-CN" altLang="en-US" sz="1000"/>
          </a:p>
          <a:p>
            <a:pPr marL="0" indent="0">
              <a:buNone/>
            </a:pPr>
            <a:r>
              <a:rPr lang="zh-CN" altLang="en-US" sz="1000">
                <a:sym typeface="+mn-ea"/>
              </a:rPr>
              <a:t>   9．确保完成自检;</a:t>
            </a:r>
            <a:endParaRPr lang="zh-CN" altLang="en-US" sz="1000"/>
          </a:p>
          <a:p>
            <a:pPr marL="0" indent="0">
              <a:buNone/>
            </a:pPr>
            <a:r>
              <a:rPr lang="zh-CN" altLang="en-US" sz="1000">
                <a:sym typeface="+mn-ea"/>
              </a:rPr>
              <a:t>   10．评估和批准物料供应商;</a:t>
            </a:r>
            <a:endParaRPr lang="zh-CN" altLang="en-US" sz="1000"/>
          </a:p>
          <a:p>
            <a:pPr marL="0" indent="0">
              <a:buNone/>
            </a:pPr>
            <a:r>
              <a:rPr lang="zh-CN" altLang="en-US" sz="1000">
                <a:sym typeface="+mn-ea"/>
              </a:rPr>
              <a:t>   11．确保所有与产品质量有关的投诉已经过调查,并得到及时、正确的处理;</a:t>
            </a:r>
            <a:endParaRPr lang="zh-CN" altLang="en-US" sz="1000"/>
          </a:p>
          <a:p>
            <a:pPr marL="0" indent="0">
              <a:buNone/>
            </a:pPr>
            <a:r>
              <a:rPr lang="zh-CN" altLang="en-US" sz="1000">
                <a:sym typeface="+mn-ea"/>
              </a:rPr>
              <a:t>   12．确保完成产品的持续稳定性考察计划,提供稳定性考察的数据;</a:t>
            </a:r>
            <a:endParaRPr lang="zh-CN" altLang="en-US" sz="1000"/>
          </a:p>
          <a:p>
            <a:pPr marL="0" indent="0">
              <a:buNone/>
            </a:pPr>
            <a:r>
              <a:rPr lang="zh-CN" altLang="en-US" sz="1000">
                <a:sym typeface="+mn-ea"/>
              </a:rPr>
              <a:t>   13．确保完成产品质量回顾分析;</a:t>
            </a:r>
            <a:endParaRPr lang="zh-CN" altLang="en-US" sz="1000"/>
          </a:p>
          <a:p>
            <a:pPr marL="0" indent="0">
              <a:buNone/>
            </a:pPr>
            <a:r>
              <a:rPr lang="zh-CN" altLang="en-US" sz="1000">
                <a:sym typeface="+mn-ea"/>
              </a:rPr>
              <a:t>   14．确保质量控制和质量保证人员都已经过必要的上岗前培训和继续培训,并根据实际需要调整培训内容。</a:t>
            </a:r>
            <a:endParaRPr lang="zh-CN" altLang="en-US" sz="1000"/>
          </a:p>
          <a:p>
            <a:pPr marL="0" indent="0">
              <a:buNone/>
            </a:pPr>
            <a:endParaRPr lang="zh-CN" altLang="en-US" sz="1000">
              <a:latin typeface="微软雅黑" panose="020b0503020204020204" pitchFamily="34" charset="-122"/>
              <a:cs typeface="微软雅黑" panose="020b0503020204020204" pitchFamily="34" charset="-122"/>
            </a:endParaRPr>
          </a:p>
        </p:txBody>
      </p:sp>
    </p:spTree>
    <p:custDataLst>
      <p:tags r:id="rId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87450" y="443230"/>
            <a:ext cx="9664700" cy="441960"/>
          </a:xfrm>
        </p:spPr>
        <p:txBody>
          <a:bodyPr>
            <a:normAutofit fontScale="90000"/>
          </a:bodyPr>
          <a:lstStyle/>
          <a:p>
            <a:r>
              <a:rPr>
                <a:sym typeface="+mn-ea"/>
              </a:rPr>
              <a:t>第三章  机构与人员</a:t>
            </a:r>
            <a:endParaRPr lang="zh-CN" altLang="en-US"/>
          </a:p>
        </p:txBody>
      </p:sp>
      <p:sp>
        <p:nvSpPr>
          <p:cNvPr id="3" name="内容占位符 2"/>
          <p:cNvSpPr>
            <a:spLocks noGrp="1"/>
          </p:cNvSpPr>
          <p:nvPr>
            <p:ph idx="4294967295"/>
          </p:nvPr>
        </p:nvSpPr>
        <p:spPr>
          <a:xfrm>
            <a:off x="621665" y="1429385"/>
            <a:ext cx="10230485" cy="4911725"/>
          </a:xfrm>
        </p:spPr>
        <p:txBody>
          <a:bodyPr/>
          <a:lstStyle/>
          <a:p>
            <a:pPr marL="0" indent="0">
              <a:buNone/>
            </a:pPr>
            <a:r>
              <a:rPr lang="en-US" altLang="zh-CN" b="1"/>
              <a:t>   </a:t>
            </a:r>
            <a:r>
              <a:rPr lang="zh-CN" altLang="en-US" b="1"/>
              <a:t>第三节　培训</a:t>
            </a:r>
            <a:endParaRPr lang="zh-CN" altLang="en-US" b="1"/>
          </a:p>
          <a:p>
            <a:pPr>
              <a:buFont typeface="Wingdings" panose="05000000000000000000" charset="0"/>
              <a:buChar char="u"/>
            </a:pPr>
            <a:r>
              <a:rPr lang="zh-CN" altLang="en-US"/>
              <a:t>第二十三条　</a:t>
            </a:r>
            <a:r>
              <a:rPr lang="zh-CN" altLang="en-US">
                <a:solidFill>
                  <a:srgbClr val="FF0000"/>
                </a:solidFill>
              </a:rPr>
              <a:t>企业应当指定部门或专人负责培训管理工作,</a:t>
            </a:r>
            <a:r>
              <a:rPr lang="zh-CN" altLang="en-US"/>
              <a:t>应当有批准的培训方案或计划,培训记录应当予以保存。</a:t>
            </a:r>
            <a:endParaRPr lang="zh-CN" altLang="en-US"/>
          </a:p>
          <a:p>
            <a:pPr>
              <a:buFont typeface="Wingdings" panose="05000000000000000000" charset="0"/>
              <a:buChar char="u"/>
            </a:pPr>
            <a:r>
              <a:rPr lang="zh-CN" altLang="en-US"/>
              <a:t>第二十四条　与兽药生产、质量有关的所有人员都应当经过培训,培训的内容应当与岗位的要求相适应。除进行本规范理论和实践的培训外,还应当有相关法规、相应岗位的职责、技能的培训,并定期评估培训实际效果。应对检验人员进行检验能力考核,合格后上岗。</a:t>
            </a:r>
            <a:endParaRPr lang="zh-CN" altLang="en-US"/>
          </a:p>
          <a:p>
            <a:pPr>
              <a:buFont typeface="Wingdings" panose="05000000000000000000" charset="0"/>
              <a:buChar char="u"/>
            </a:pPr>
            <a:r>
              <a:rPr lang="zh-CN" altLang="en-US"/>
              <a:t>第二十五条　高风险操作区(如高活性、高毒性、传染性、高致敏性物料的生产区)的工作人员应当接受专门的</a:t>
            </a:r>
            <a:r>
              <a:rPr lang="zh-CN" altLang="en-US">
                <a:solidFill>
                  <a:srgbClr val="FF0000"/>
                </a:solidFill>
              </a:rPr>
              <a:t>专业知识和安全防护要求的培训</a:t>
            </a:r>
            <a:r>
              <a:rPr lang="zh-CN" altLang="en-US"/>
              <a:t>。</a:t>
            </a:r>
            <a:endParaRPr lang="zh-CN" altLang="en-US"/>
          </a:p>
          <a:p>
            <a:pPr>
              <a:buFont typeface="Wingdings" panose="05000000000000000000" charset="0"/>
              <a:buChar char="Ø"/>
            </a:pPr>
            <a:r>
              <a:rPr lang="en-US" altLang="zh-CN">
                <a:solidFill>
                  <a:srgbClr val="0070C0"/>
                </a:solidFill>
                <a:sym typeface="+mn-ea"/>
              </a:rPr>
              <a:t>2002</a:t>
            </a:r>
            <a:r>
              <a:rPr>
                <a:solidFill>
                  <a:srgbClr val="0070C0"/>
                </a:solidFill>
                <a:sym typeface="+mn-ea"/>
              </a:rPr>
              <a:t>版：第七条 兽药生产企业应制订人员培训计划，按本规范要求对从事兽药生产的各类人员进行培训，经考核合格后方可上岗。</a:t>
            </a:r>
            <a:endParaRPr>
              <a:solidFill>
                <a:srgbClr val="0070C0"/>
              </a:solidFill>
            </a:endParaRPr>
          </a:p>
          <a:p>
            <a:pPr>
              <a:buFont typeface="Wingdings" panose="05000000000000000000" charset="0"/>
              <a:buChar char="Ø"/>
            </a:pPr>
            <a:r>
              <a:rPr lang="zh-CN" altLang="en-US">
                <a:solidFill>
                  <a:srgbClr val="0070C0"/>
                </a:solidFill>
              </a:rPr>
              <a:t>对从事高生物活性、高毒性、强污染性、高致敏性及与人畜共患病有关或有特殊要求的兽药生产操作人员和质量检验人员，应经相应专业的技术培训。</a:t>
            </a:r>
            <a:endParaRPr lang="zh-CN" altLang="en-US">
              <a:solidFill>
                <a:srgbClr val="0070C0"/>
              </a:solidFill>
            </a:endParaRPr>
          </a:p>
        </p:txBody>
      </p:sp>
    </p:spTree>
    <p:custDataLst>
      <p:tags r:id="rId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98245" y="443230"/>
            <a:ext cx="9653905" cy="441960"/>
          </a:xfrm>
        </p:spPr>
        <p:txBody>
          <a:bodyPr>
            <a:normAutofit fontScale="90000"/>
          </a:bodyPr>
          <a:lstStyle/>
          <a:p>
            <a:r>
              <a:rPr>
                <a:sym typeface="+mn-ea"/>
              </a:rPr>
              <a:t>第三章  机构与人员</a:t>
            </a:r>
            <a:endParaRPr lang="zh-CN" altLang="en-US"/>
          </a:p>
        </p:txBody>
      </p:sp>
      <p:sp>
        <p:nvSpPr>
          <p:cNvPr id="3" name="内容占位符 2"/>
          <p:cNvSpPr>
            <a:spLocks noGrp="1"/>
          </p:cNvSpPr>
          <p:nvPr>
            <p:ph idx="4294967295"/>
          </p:nvPr>
        </p:nvSpPr>
        <p:spPr>
          <a:xfrm>
            <a:off x="635000" y="1400175"/>
            <a:ext cx="10846435" cy="4671695"/>
          </a:xfrm>
        </p:spPr>
        <p:txBody>
          <a:bodyPr>
            <a:normAutofit lnSpcReduction="20000"/>
          </a:bodyPr>
          <a:lstStyle/>
          <a:p>
            <a:pPr marL="0" indent="0">
              <a:lnSpc>
                <a:spcPct val="150000"/>
              </a:lnSpc>
              <a:buNone/>
            </a:pPr>
            <a:r>
              <a:rPr lang="en-US" altLang="zh-CN" b="1">
                <a:sym typeface="+mn-ea"/>
              </a:rPr>
              <a:t>   </a:t>
            </a:r>
            <a:r>
              <a:rPr sz="1665" b="1">
                <a:sym typeface="+mn-ea"/>
              </a:rPr>
              <a:t>第四节　人员卫生（</a:t>
            </a:r>
            <a:r>
              <a:rPr lang="en-US" altLang="zh-CN" sz="1665" b="1">
                <a:sym typeface="+mn-ea"/>
              </a:rPr>
              <a:t>2002</a:t>
            </a:r>
            <a:r>
              <a:rPr sz="1665" b="1">
                <a:sym typeface="+mn-ea"/>
              </a:rPr>
              <a:t>版：第六章 卫生）</a:t>
            </a:r>
            <a:endParaRPr sz="1665" b="1">
              <a:sym typeface="+mn-ea"/>
            </a:endParaRPr>
          </a:p>
          <a:p>
            <a:pPr marL="0" indent="0">
              <a:lnSpc>
                <a:spcPct val="150000"/>
              </a:lnSpc>
              <a:buFont typeface="Wingdings" panose="05000000000000000000" charset="0"/>
              <a:buChar char="u"/>
            </a:pPr>
            <a:r>
              <a:rPr lang="zh-CN" altLang="en-US" sz="1665"/>
              <a:t>第二十六条　企业应当</a:t>
            </a:r>
            <a:r>
              <a:rPr lang="zh-CN" altLang="en-US" sz="1665">
                <a:solidFill>
                  <a:srgbClr val="FF0000"/>
                </a:solidFill>
              </a:rPr>
              <a:t>建立人员卫生操作规程</a:t>
            </a:r>
            <a:r>
              <a:rPr lang="zh-CN" altLang="en-US" sz="1665"/>
              <a:t>,最大限度地降低人员对兽药生产造成污染的风险。</a:t>
            </a:r>
            <a:endParaRPr lang="zh-CN" altLang="en-US" sz="1665"/>
          </a:p>
          <a:p>
            <a:pPr marL="0" indent="0">
              <a:lnSpc>
                <a:spcPct val="150000"/>
              </a:lnSpc>
              <a:buFont typeface="Wingdings" panose="05000000000000000000" charset="0"/>
              <a:buChar char="u"/>
            </a:pPr>
            <a:r>
              <a:rPr lang="zh-CN" altLang="en-US" sz="1665"/>
              <a:t>第二十七条　</a:t>
            </a:r>
            <a:r>
              <a:rPr lang="zh-CN" altLang="en-US" sz="1665">
                <a:solidFill>
                  <a:srgbClr val="FF0000"/>
                </a:solidFill>
              </a:rPr>
              <a:t>人员卫生操作规程应当包括与健康、卫生习惯及人员着装相关的内容。企业应当采取措施确保人员卫生操作规程的执行。</a:t>
            </a:r>
            <a:endParaRPr lang="zh-CN" altLang="en-US" sz="1665">
              <a:solidFill>
                <a:srgbClr val="FF0000"/>
              </a:solidFill>
            </a:endParaRPr>
          </a:p>
          <a:p>
            <a:pPr marL="0" indent="0">
              <a:lnSpc>
                <a:spcPct val="150000"/>
              </a:lnSpc>
              <a:buFont typeface="Wingdings" panose="05000000000000000000" charset="0"/>
              <a:buChar char="u"/>
            </a:pPr>
            <a:r>
              <a:rPr lang="zh-CN" altLang="en-US" sz="1665"/>
              <a:t>第二十八条　企业应当对人员健康进行管理,并建立健康档案。直接接触兽药的生产人员</a:t>
            </a:r>
            <a:r>
              <a:rPr lang="zh-CN" altLang="en-US" sz="1665">
                <a:solidFill>
                  <a:srgbClr val="FF0000"/>
                </a:solidFill>
              </a:rPr>
              <a:t>上岗前</a:t>
            </a:r>
            <a:r>
              <a:rPr lang="zh-CN" altLang="en-US" sz="1665"/>
              <a:t>应当接受健康检查,以后每年至少进行一次健康检查。</a:t>
            </a:r>
            <a:r>
              <a:rPr lang="en-US" altLang="zh-CN" sz="1665">
                <a:solidFill>
                  <a:srgbClr val="0070C0"/>
                </a:solidFill>
              </a:rPr>
              <a:t>(2002</a:t>
            </a:r>
            <a:r>
              <a:rPr sz="1665">
                <a:solidFill>
                  <a:srgbClr val="0070C0"/>
                </a:solidFill>
              </a:rPr>
              <a:t>版：生产人员应建立健康档案，</a:t>
            </a:r>
            <a:r>
              <a:rPr sz="1660">
                <a:solidFill>
                  <a:srgbClr val="0070C0"/>
                </a:solidFill>
                <a:sym typeface="+mn-ea"/>
              </a:rPr>
              <a:t>直接接触兽药的生产人员每年至少体检一次）</a:t>
            </a:r>
            <a:endParaRPr sz="1660">
              <a:solidFill>
                <a:srgbClr val="0070C0"/>
              </a:solidFill>
              <a:sym typeface="+mn-ea"/>
            </a:endParaRPr>
          </a:p>
          <a:p>
            <a:pPr marL="0" indent="0">
              <a:lnSpc>
                <a:spcPct val="150000"/>
              </a:lnSpc>
              <a:buFont typeface="Wingdings" panose="05000000000000000000" charset="0"/>
              <a:buChar char="u"/>
            </a:pPr>
            <a:r>
              <a:rPr lang="zh-CN" altLang="en-US" sz="1665"/>
              <a:t>第二十九条　企业应当采取适当措施,避免体表有伤口、患有传染病或其他疾病可能污染兽药的人员从事直接接触兽药的生产活动。</a:t>
            </a:r>
            <a:endParaRPr lang="en-US" altLang="zh-CN" sz="1665">
              <a:solidFill>
                <a:srgbClr val="FF0000"/>
              </a:solidFill>
            </a:endParaRPr>
          </a:p>
        </p:txBody>
      </p:sp>
    </p:spTree>
    <p:custDataLst>
      <p:tags r:id="rId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76655" y="443230"/>
            <a:ext cx="9675495" cy="441960"/>
          </a:xfrm>
        </p:spPr>
        <p:txBody>
          <a:bodyPr>
            <a:normAutofit fontScale="90000"/>
          </a:bodyPr>
          <a:lstStyle/>
          <a:p>
            <a:r>
              <a:rPr>
                <a:sym typeface="+mn-ea"/>
              </a:rPr>
              <a:t>第三章  机构与人员</a:t>
            </a:r>
            <a:endParaRPr lang="zh-CN" altLang="en-US"/>
          </a:p>
        </p:txBody>
      </p:sp>
      <p:sp>
        <p:nvSpPr>
          <p:cNvPr id="3" name="内容占位符 2"/>
          <p:cNvSpPr>
            <a:spLocks noGrp="1"/>
          </p:cNvSpPr>
          <p:nvPr>
            <p:ph idx="4294967295"/>
          </p:nvPr>
        </p:nvSpPr>
        <p:spPr>
          <a:xfrm>
            <a:off x="654050" y="1440815"/>
            <a:ext cx="10862945" cy="4479290"/>
          </a:xfrm>
        </p:spPr>
        <p:txBody>
          <a:bodyPr/>
          <a:lstStyle/>
          <a:p>
            <a:pPr>
              <a:buFont typeface="Wingdings" panose="05000000000000000000" charset="0"/>
              <a:buChar char="u"/>
            </a:pPr>
            <a:r>
              <a:rPr>
                <a:sym typeface="+mn-ea"/>
              </a:rPr>
              <a:t>第三十条　参观人员和未经培训的人员</a:t>
            </a:r>
            <a:r>
              <a:rPr>
                <a:solidFill>
                  <a:srgbClr val="FF0000"/>
                </a:solidFill>
                <a:sym typeface="+mn-ea"/>
              </a:rPr>
              <a:t>不得进入生产区和质量控制区,</a:t>
            </a:r>
            <a:r>
              <a:rPr>
                <a:sym typeface="+mn-ea"/>
              </a:rPr>
              <a:t>特殊情况确需进入的,应当经过批准,并对进入人员的个人卫生、更衣等事项进行指导。</a:t>
            </a:r>
            <a:endParaRPr>
              <a:sym typeface="+mn-ea"/>
            </a:endParaRPr>
          </a:p>
          <a:p>
            <a:pPr>
              <a:buFont typeface="Wingdings" panose="05000000000000000000" charset="0"/>
              <a:buChar char="Ø"/>
            </a:pPr>
            <a:r>
              <a:rPr lang="en-US" altLang="zh-CN">
                <a:solidFill>
                  <a:srgbClr val="0070C0"/>
                </a:solidFill>
                <a:sym typeface="+mn-ea"/>
              </a:rPr>
              <a:t>2002</a:t>
            </a:r>
            <a:r>
              <a:rPr>
                <a:solidFill>
                  <a:srgbClr val="0070C0"/>
                </a:solidFill>
                <a:sym typeface="+mn-ea"/>
              </a:rPr>
              <a:t>版：第五十七条 洁净室(区)内人员数量应严格控制，仅限于该区域生产操作人员和经批准的人员进入。</a:t>
            </a:r>
            <a:endParaRPr>
              <a:sym typeface="+mn-ea"/>
            </a:endParaRPr>
          </a:p>
          <a:p>
            <a:pPr>
              <a:buFont typeface="Wingdings" panose="05000000000000000000" charset="0"/>
              <a:buChar char="u"/>
            </a:pPr>
            <a:r>
              <a:rPr>
                <a:sym typeface="+mn-ea"/>
              </a:rPr>
              <a:t>第三十一条　</a:t>
            </a:r>
            <a:r>
              <a:rPr>
                <a:solidFill>
                  <a:srgbClr val="FF0000"/>
                </a:solidFill>
                <a:sym typeface="+mn-ea"/>
              </a:rPr>
              <a:t>任何进入生产区的人员均应当按照规定更衣。</a:t>
            </a:r>
            <a:r>
              <a:rPr>
                <a:sym typeface="+mn-ea"/>
              </a:rPr>
              <a:t>工作服的选材、式样及穿戴方式应当与所从事的工作和空气洁净度级别要求相适应。</a:t>
            </a:r>
            <a:endParaRPr lang="zh-CN" altLang="en-US"/>
          </a:p>
          <a:p>
            <a:pPr>
              <a:buFont typeface="Wingdings" panose="05000000000000000000" charset="0"/>
              <a:buChar char="u"/>
            </a:pPr>
            <a:r>
              <a:rPr>
                <a:sym typeface="+mn-ea"/>
              </a:rPr>
              <a:t>第三十二条　进入洁净生产区的人员不得化妆和佩带饰物。</a:t>
            </a:r>
            <a:endParaRPr lang="zh-CN" altLang="en-US"/>
          </a:p>
          <a:p>
            <a:pPr>
              <a:buFont typeface="Wingdings" panose="05000000000000000000" charset="0"/>
              <a:buChar char="u"/>
            </a:pPr>
            <a:r>
              <a:rPr>
                <a:sym typeface="+mn-ea"/>
              </a:rPr>
              <a:t>第三十三条　</a:t>
            </a:r>
            <a:r>
              <a:rPr>
                <a:solidFill>
                  <a:srgbClr val="FF0000"/>
                </a:solidFill>
                <a:sym typeface="+mn-ea"/>
              </a:rPr>
              <a:t>生产区、检验区、仓储区</a:t>
            </a:r>
            <a:r>
              <a:rPr>
                <a:sym typeface="+mn-ea"/>
              </a:rPr>
              <a:t>应当禁止吸烟和饮食,禁止存放食品、饮料、香烟和个人用品等非生产用物品。</a:t>
            </a:r>
            <a:endParaRPr>
              <a:sym typeface="+mn-ea"/>
            </a:endParaRPr>
          </a:p>
          <a:p>
            <a:pPr>
              <a:buFont typeface="Wingdings" panose="05000000000000000000" charset="0"/>
              <a:buChar char="Ø"/>
            </a:pPr>
            <a:r>
              <a:rPr lang="en-US" altLang="zh-CN">
                <a:solidFill>
                  <a:srgbClr val="0070C0"/>
                </a:solidFill>
                <a:sym typeface="+mn-ea"/>
              </a:rPr>
              <a:t>2002</a:t>
            </a:r>
            <a:r>
              <a:rPr>
                <a:solidFill>
                  <a:srgbClr val="0070C0"/>
                </a:solidFill>
                <a:sym typeface="+mn-ea"/>
              </a:rPr>
              <a:t>版：第五十四条 生产区内不得吸烟及存放非生产物品和个人杂物，生产中的废弃物应及时处理。</a:t>
            </a:r>
            <a:endParaRPr>
              <a:solidFill>
                <a:srgbClr val="0070C0"/>
              </a:solidFill>
              <a:sym typeface="+mn-ea"/>
            </a:endParaRPr>
          </a:p>
          <a:p>
            <a:pPr>
              <a:buFont typeface="Wingdings" panose="05000000000000000000" charset="0"/>
              <a:buChar char="u"/>
            </a:pPr>
            <a:r>
              <a:rPr>
                <a:sym typeface="+mn-ea"/>
              </a:rPr>
              <a:t>第三十四条　操作人员应当避免裸手直接接触兽药</a:t>
            </a:r>
            <a:r>
              <a:rPr>
                <a:solidFill>
                  <a:srgbClr val="FF0000"/>
                </a:solidFill>
                <a:sym typeface="+mn-ea"/>
              </a:rPr>
              <a:t>以及与兽药直接接触的容器具、包装材料和设备表面。</a:t>
            </a:r>
            <a:endParaRPr lang="zh-CN" altLang="en-US">
              <a:solidFill>
                <a:srgbClr val="FF0000"/>
              </a:solidFill>
            </a:endParaRPr>
          </a:p>
          <a:p>
            <a:endParaRPr lang="zh-CN" altLang="en-US"/>
          </a:p>
        </p:txBody>
      </p:sp>
    </p:spTree>
    <p:custDataLst>
      <p:tags r:id="rId3"/>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02360" y="443230"/>
            <a:ext cx="9749790" cy="441960"/>
          </a:xfrm>
        </p:spPr>
        <p:txBody>
          <a:bodyPr>
            <a:normAutofit fontScale="90000"/>
          </a:bodyPr>
          <a:lstStyle/>
          <a:p>
            <a:r>
              <a:rPr>
                <a:sym typeface="+mn-ea"/>
              </a:rPr>
              <a:t>第四章  厂房与设施</a:t>
            </a:r>
            <a:endParaRPr lang="zh-CN" altLang="en-US"/>
          </a:p>
        </p:txBody>
      </p:sp>
      <p:sp>
        <p:nvSpPr>
          <p:cNvPr id="3" name="内容占位符 2"/>
          <p:cNvSpPr>
            <a:spLocks noGrp="1"/>
          </p:cNvSpPr>
          <p:nvPr>
            <p:ph idx="4294967295"/>
          </p:nvPr>
        </p:nvSpPr>
        <p:spPr>
          <a:xfrm>
            <a:off x="659130" y="1450340"/>
            <a:ext cx="10855960" cy="4376420"/>
          </a:xfrm>
        </p:spPr>
        <p:txBody>
          <a:bodyPr>
            <a:noAutofit/>
          </a:bodyPr>
          <a:lstStyle/>
          <a:p>
            <a:pPr marL="0" indent="0">
              <a:buNone/>
            </a:pPr>
            <a:r>
              <a:rPr lang="en-US" altLang="zh-CN" b="1">
                <a:sym typeface="+mn-ea"/>
              </a:rPr>
              <a:t>   </a:t>
            </a:r>
            <a:r>
              <a:rPr b="1">
                <a:solidFill>
                  <a:srgbClr val="FF0000"/>
                </a:solidFill>
                <a:sym typeface="+mn-ea"/>
              </a:rPr>
              <a:t>本章分别细化了生产区、仓储区、质量控制区和辅助区的管理要求。</a:t>
            </a:r>
            <a:endParaRPr b="1">
              <a:solidFill>
                <a:srgbClr val="FF0000"/>
              </a:solidFill>
              <a:sym typeface="+mn-ea"/>
            </a:endParaRPr>
          </a:p>
          <a:p>
            <a:pPr marL="0" indent="0">
              <a:lnSpc>
                <a:spcPct val="150000"/>
              </a:lnSpc>
              <a:buNone/>
            </a:pPr>
            <a:r>
              <a:rPr b="1">
                <a:sym typeface="+mn-ea"/>
              </a:rPr>
              <a:t>   第一节　原则</a:t>
            </a:r>
            <a:endParaRPr b="1">
              <a:sym typeface="+mn-ea"/>
            </a:endParaRPr>
          </a:p>
          <a:p>
            <a:pPr marL="0" indent="0">
              <a:lnSpc>
                <a:spcPct val="150000"/>
              </a:lnSpc>
              <a:buFont typeface="Wingdings" panose="05000000000000000000" charset="0"/>
              <a:buChar char="u"/>
            </a:pPr>
            <a:r>
              <a:rPr lang="zh-CN" altLang="en-US"/>
              <a:t>第三十五条　</a:t>
            </a:r>
            <a:r>
              <a:rPr lang="zh-CN" altLang="en-US">
                <a:solidFill>
                  <a:schemeClr val="tx1"/>
                </a:solidFill>
              </a:rPr>
              <a:t>厂房的选址、设计、布局、建造、改造和维护必须符合兽药生产要求,应当能够最大限度地避免污染、交叉污染、混淆和差错,便于清洁、操作和维护。</a:t>
            </a:r>
            <a:endParaRPr lang="zh-CN" altLang="en-US">
              <a:solidFill>
                <a:schemeClr val="tx1"/>
              </a:solidFill>
            </a:endParaRPr>
          </a:p>
          <a:p>
            <a:pPr marL="0" indent="0">
              <a:lnSpc>
                <a:spcPct val="150000"/>
              </a:lnSpc>
              <a:buFont typeface="Wingdings" panose="05000000000000000000" charset="0"/>
              <a:buChar char="u"/>
            </a:pPr>
            <a:r>
              <a:rPr lang="zh-CN" altLang="en-US">
                <a:solidFill>
                  <a:schemeClr val="tx1"/>
                </a:solidFill>
              </a:rPr>
              <a:t>第三十六条　应当根据厂房及生产防护措施综合考虑选址，厂房所处的环境应当能够最大限度地降低物料或产品遭受污染的风险。</a:t>
            </a:r>
            <a:endParaRPr lang="zh-CN" altLang="en-US"/>
          </a:p>
          <a:p>
            <a:pPr marL="0" indent="0">
              <a:lnSpc>
                <a:spcPct val="150000"/>
              </a:lnSpc>
              <a:buFont typeface="Wingdings" panose="05000000000000000000" charset="0"/>
              <a:buChar char="u"/>
            </a:pPr>
            <a:r>
              <a:rPr lang="zh-CN" altLang="en-US"/>
              <a:t>第三十七条　企业应当有整洁的生产环境;厂区的地面、路面等设施及厂内运输等活动不得对兽药的生产造成污染;生产、行政、生活和辅助区的总体布局应当合理，不得互相妨碍；</a:t>
            </a:r>
            <a:r>
              <a:rPr lang="zh-CN" altLang="en-US">
                <a:solidFill>
                  <a:srgbClr val="FF0000"/>
                </a:solidFill>
              </a:rPr>
              <a:t>厂区和厂房内的人、物流走向应当合理。</a:t>
            </a:r>
            <a:endParaRPr lang="zh-CN" altLang="en-US">
              <a:solidFill>
                <a:srgbClr val="FF0000"/>
              </a:solidFill>
            </a:endParaRPr>
          </a:p>
          <a:p>
            <a:pPr marL="0" indent="0">
              <a:buNone/>
            </a:pPr>
            <a:endParaRPr lang="zh-CN" altLang="en-US">
              <a:solidFill>
                <a:srgbClr val="FF0000"/>
              </a:solidFill>
            </a:endParaRPr>
          </a:p>
        </p:txBody>
      </p:sp>
    </p:spTree>
    <p:custDataLst>
      <p:tags r:id="rId3"/>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75385" y="443230"/>
            <a:ext cx="9676765" cy="441960"/>
          </a:xfrm>
        </p:spPr>
        <p:txBody>
          <a:bodyPr>
            <a:normAutofit fontScale="90000"/>
          </a:bodyPr>
          <a:lstStyle/>
          <a:p>
            <a:r>
              <a:rPr>
                <a:sym typeface="+mn-ea"/>
              </a:rPr>
              <a:t>第四章  厂房与设施</a:t>
            </a:r>
            <a:endParaRPr lang="zh-CN" altLang="en-US"/>
          </a:p>
        </p:txBody>
      </p:sp>
      <p:sp>
        <p:nvSpPr>
          <p:cNvPr id="3" name="内容占位符 2"/>
          <p:cNvSpPr>
            <a:spLocks noGrp="1"/>
          </p:cNvSpPr>
          <p:nvPr>
            <p:ph idx="4294967295"/>
          </p:nvPr>
        </p:nvSpPr>
        <p:spPr>
          <a:xfrm>
            <a:off x="631825" y="1396365"/>
            <a:ext cx="10220325" cy="4944745"/>
          </a:xfrm>
        </p:spPr>
        <p:txBody>
          <a:bodyPr/>
          <a:lstStyle/>
          <a:p>
            <a:pPr>
              <a:lnSpc>
                <a:spcPct val="150000"/>
              </a:lnSpc>
              <a:buFont typeface="Wingdings" panose="05000000000000000000" charset="0"/>
              <a:buChar char="u"/>
            </a:pPr>
            <a:r>
              <a:rPr>
                <a:sym typeface="+mn-ea"/>
              </a:rPr>
              <a:t>第三十八条　</a:t>
            </a:r>
            <a:r>
              <a:rPr>
                <a:solidFill>
                  <a:srgbClr val="FF0000"/>
                </a:solidFill>
                <a:sym typeface="+mn-ea"/>
              </a:rPr>
              <a:t>应当对厂房进行适当维护,并确保维修活动不影响兽药的质量。</a:t>
            </a:r>
            <a:r>
              <a:rPr>
                <a:sym typeface="+mn-ea"/>
              </a:rPr>
              <a:t>应当按照详细的书面操作规程对厂房进行清洁或必要的消毒。</a:t>
            </a:r>
            <a:endParaRPr lang="zh-CN" altLang="en-US"/>
          </a:p>
          <a:p>
            <a:pPr>
              <a:lnSpc>
                <a:spcPct val="150000"/>
              </a:lnSpc>
              <a:buFont typeface="Wingdings" panose="05000000000000000000" charset="0"/>
              <a:buChar char="u"/>
            </a:pPr>
            <a:r>
              <a:rPr>
                <a:sym typeface="+mn-ea"/>
              </a:rPr>
              <a:t>第三十九条　厂房应当有适当的照明、温度、湿度和通风,确保生产和贮存的产品质量以及相关设备性能不会直接或间接地受到影响。</a:t>
            </a:r>
            <a:endParaRPr lang="zh-CN" altLang="en-US"/>
          </a:p>
          <a:p>
            <a:pPr>
              <a:lnSpc>
                <a:spcPct val="150000"/>
              </a:lnSpc>
              <a:buFont typeface="Wingdings" panose="05000000000000000000" charset="0"/>
              <a:buChar char="u"/>
            </a:pPr>
            <a:r>
              <a:rPr>
                <a:sym typeface="+mn-ea"/>
              </a:rPr>
              <a:t>第四十条　厂房、设施的设计和安装应当能够有效防止昆虫或其他动物进入。</a:t>
            </a:r>
            <a:r>
              <a:rPr>
                <a:solidFill>
                  <a:srgbClr val="FF0000"/>
                </a:solidFill>
                <a:sym typeface="+mn-ea"/>
              </a:rPr>
              <a:t>应当采取必要的措施,避免所使用的灭鼠药、杀虫剂、烟熏剂等对设备、物料、产品造成污染。</a:t>
            </a:r>
            <a:endParaRPr lang="zh-CN" altLang="en-US">
              <a:solidFill>
                <a:srgbClr val="FF0000"/>
              </a:solidFill>
            </a:endParaRPr>
          </a:p>
          <a:p>
            <a:pPr>
              <a:lnSpc>
                <a:spcPct val="150000"/>
              </a:lnSpc>
              <a:buFont typeface="Wingdings" panose="05000000000000000000" charset="0"/>
              <a:buChar char="u"/>
            </a:pPr>
            <a:r>
              <a:rPr>
                <a:sym typeface="+mn-ea"/>
              </a:rPr>
              <a:t>第四十一条　</a:t>
            </a:r>
            <a:r>
              <a:rPr>
                <a:solidFill>
                  <a:srgbClr val="FF0000"/>
                </a:solidFill>
                <a:sym typeface="+mn-ea"/>
              </a:rPr>
              <a:t>应当采取适当措施,防止未经批准人员的进入。</a:t>
            </a:r>
            <a:r>
              <a:rPr>
                <a:sym typeface="+mn-ea"/>
              </a:rPr>
              <a:t>生产、贮存和质量控制区不得作为非本区工作人员的直接通道。</a:t>
            </a:r>
            <a:endParaRPr lang="zh-CN" altLang="en-US"/>
          </a:p>
          <a:p>
            <a:pPr>
              <a:lnSpc>
                <a:spcPct val="150000"/>
              </a:lnSpc>
              <a:buFont typeface="Wingdings" panose="05000000000000000000" charset="0"/>
              <a:buChar char="u"/>
            </a:pPr>
            <a:r>
              <a:rPr>
                <a:sym typeface="+mn-ea"/>
              </a:rPr>
              <a:t>第四十二条　应当保存厂房、公用设施、固定管道建造或改造后的竣工图纸。</a:t>
            </a:r>
            <a:endParaRPr lang="zh-CN" altLang="en-US"/>
          </a:p>
          <a:p>
            <a:endParaRPr lang="zh-CN" altLang="en-US"/>
          </a:p>
        </p:txBody>
      </p:sp>
    </p:spTree>
    <p:custDataLst>
      <p:tags r:id="rId3"/>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64590" y="443230"/>
            <a:ext cx="9687560" cy="441960"/>
          </a:xfrm>
        </p:spPr>
        <p:txBody>
          <a:bodyPr>
            <a:normAutofit fontScale="90000"/>
          </a:bodyPr>
          <a:lstStyle/>
          <a:p>
            <a:r>
              <a:rPr>
                <a:sym typeface="+mn-ea"/>
              </a:rPr>
              <a:t>第四章  厂房与设施</a:t>
            </a:r>
            <a:endParaRPr lang="zh-CN" altLang="en-US"/>
          </a:p>
        </p:txBody>
      </p:sp>
      <p:sp>
        <p:nvSpPr>
          <p:cNvPr id="3" name="内容占位符 2"/>
          <p:cNvSpPr>
            <a:spLocks noGrp="1"/>
          </p:cNvSpPr>
          <p:nvPr>
            <p:ph idx="4294967295"/>
          </p:nvPr>
        </p:nvSpPr>
        <p:spPr>
          <a:xfrm>
            <a:off x="620395" y="1407160"/>
            <a:ext cx="10919460" cy="4479290"/>
          </a:xfrm>
        </p:spPr>
        <p:txBody>
          <a:bodyPr>
            <a:normAutofit lnSpcReduction="20000"/>
          </a:bodyPr>
          <a:lstStyle/>
          <a:p>
            <a:pPr>
              <a:buFont typeface="Wingdings" panose="05000000000000000000" charset="0"/>
              <a:buChar char="u"/>
            </a:pPr>
            <a:r>
              <a:rPr lang="en-US" altLang="zh-CN" b="1">
                <a:sym typeface="+mn-ea"/>
              </a:rPr>
              <a:t>   </a:t>
            </a:r>
            <a:r>
              <a:rPr b="1">
                <a:sym typeface="+mn-ea"/>
              </a:rPr>
              <a:t>第二节　生产区</a:t>
            </a:r>
            <a:endParaRPr b="1">
              <a:sym typeface="+mn-ea"/>
            </a:endParaRPr>
          </a:p>
          <a:p>
            <a:pPr>
              <a:buFont typeface="Wingdings" panose="05000000000000000000" charset="0"/>
              <a:buChar char="u"/>
            </a:pPr>
            <a:r>
              <a:rPr lang="zh-CN" altLang="en-US"/>
              <a:t>第四十三条　为降低污染和交叉污染的风险,</a:t>
            </a:r>
            <a:r>
              <a:rPr lang="zh-CN" altLang="en-US">
                <a:solidFill>
                  <a:srgbClr val="FF0000"/>
                </a:solidFill>
              </a:rPr>
              <a:t>厂房、生产设施和设备应当根据所生产兽药的特性、工艺流程及相应洁净度级别要求合理设计、布局和使用,</a:t>
            </a:r>
            <a:r>
              <a:rPr lang="zh-CN" altLang="en-US"/>
              <a:t>并符合下列要求:</a:t>
            </a:r>
            <a:endParaRPr lang="zh-CN" altLang="en-US"/>
          </a:p>
          <a:p>
            <a:pPr>
              <a:buFont typeface="Wingdings" panose="05000000000000000000" charset="0"/>
              <a:buChar char="u"/>
            </a:pPr>
            <a:r>
              <a:rPr lang="zh-CN" altLang="en-US"/>
              <a:t>   </a:t>
            </a:r>
            <a:r>
              <a:rPr lang="zh-CN" altLang="en-US">
                <a:solidFill>
                  <a:srgbClr val="FF0000"/>
                </a:solidFill>
              </a:rPr>
              <a:t>(一)应当根据兽药的特性、工艺等因素,确定厂房、生产设施和设备供多产品共用的可行性,并有相应的评估报告。</a:t>
            </a:r>
            <a:endParaRPr lang="zh-CN" altLang="en-US"/>
          </a:p>
          <a:p>
            <a:pPr>
              <a:buFont typeface="Wingdings" panose="05000000000000000000" charset="0"/>
              <a:buChar char="u"/>
            </a:pPr>
            <a:r>
              <a:rPr lang="zh-CN" altLang="en-US"/>
              <a:t>   (二)生产青霉素类、</a:t>
            </a:r>
            <a:r>
              <a:rPr lang="en-US" altLang="zh-CN" strike="sngStrike">
                <a:solidFill>
                  <a:srgbClr val="0070C0"/>
                </a:solidFill>
                <a:uFillTx/>
              </a:rPr>
              <a:t>β-</a:t>
            </a:r>
            <a:r>
              <a:rPr strike="sngStrike">
                <a:solidFill>
                  <a:srgbClr val="0070C0"/>
                </a:solidFill>
                <a:uFillTx/>
              </a:rPr>
              <a:t>内酰胺结构类</a:t>
            </a:r>
            <a:r>
              <a:rPr lang="zh-CN" altLang="en-US"/>
              <a:t>等高致敏性兽药应使用相对独立的厂房、生产设施及</a:t>
            </a:r>
            <a:r>
              <a:rPr lang="zh-CN" altLang="en-US" strike="sngStrike">
                <a:solidFill>
                  <a:srgbClr val="0070C0"/>
                </a:solidFill>
                <a:uFillTx/>
              </a:rPr>
              <a:t>独立的</a:t>
            </a:r>
            <a:r>
              <a:rPr lang="zh-CN" altLang="en-US">
                <a:solidFill>
                  <a:srgbClr val="FF0000"/>
                </a:solidFill>
              </a:rPr>
              <a:t>专用的</a:t>
            </a:r>
            <a:r>
              <a:rPr lang="zh-CN" altLang="en-US"/>
              <a:t>空气净化系统,分装室应保持相对负压,排至室外的废气应经净化处理并符合要求,排风口应远离其他空气净化系统的进风口。如需利用停产的该类车间分装其他产品时,则必须进行清洁处理,不得有残留并经测试合格后才能生产其他产品。</a:t>
            </a:r>
            <a:endParaRPr lang="zh-CN" altLang="en-US"/>
          </a:p>
          <a:p>
            <a:pPr>
              <a:buFont typeface="Wingdings" panose="05000000000000000000" charset="0"/>
              <a:buChar char="u"/>
            </a:pPr>
            <a:r>
              <a:rPr lang="zh-CN" altLang="en-US"/>
              <a:t>  </a:t>
            </a:r>
            <a:r>
              <a:rPr lang="zh-CN" altLang="en-US">
                <a:solidFill>
                  <a:srgbClr val="FF0000"/>
                </a:solidFill>
              </a:rPr>
              <a:t> (三)生产高生物活性兽药(如性激素类等)应使用专用的车间、生产设施及空气净化系统,并与其他兽药生产区严格分开。</a:t>
            </a:r>
            <a:endParaRPr lang="zh-CN" altLang="en-US">
              <a:solidFill>
                <a:srgbClr val="FF0000"/>
              </a:solidFill>
            </a:endParaRPr>
          </a:p>
          <a:p>
            <a:pPr>
              <a:buFont typeface="Wingdings" panose="05000000000000000000" charset="0"/>
              <a:buChar char="u"/>
            </a:pPr>
            <a:r>
              <a:rPr lang="zh-CN" altLang="en-US">
                <a:solidFill>
                  <a:srgbClr val="FF0000"/>
                </a:solidFill>
              </a:rPr>
              <a:t>   (四)生产吸入麻醉剂类兽药应使用专用的车间、生产设施及空气净化系统;配液和分装工序应保持相对负压,其空调排风系统采用全排风,不得利用回风方式。</a:t>
            </a:r>
            <a:endParaRPr lang="zh-CN" altLang="en-US"/>
          </a:p>
        </p:txBody>
      </p:sp>
    </p:spTree>
    <p:custDataLst>
      <p:tags r:id="rId3"/>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252855" y="443230"/>
            <a:ext cx="9599295" cy="441960"/>
          </a:xfrm>
        </p:spPr>
        <p:txBody>
          <a:bodyPr>
            <a:normAutofit fontScale="90000"/>
          </a:bodyPr>
          <a:lstStyle/>
          <a:p>
            <a:r>
              <a:rPr>
                <a:sym typeface="+mn-ea"/>
              </a:rPr>
              <a:t>第四章  厂房与设施</a:t>
            </a:r>
            <a:endParaRPr lang="zh-CN" altLang="en-US"/>
          </a:p>
        </p:txBody>
      </p:sp>
      <p:sp>
        <p:nvSpPr>
          <p:cNvPr id="3" name="内容占位符 2"/>
          <p:cNvSpPr>
            <a:spLocks noGrp="1"/>
          </p:cNvSpPr>
          <p:nvPr>
            <p:ph idx="4294967295"/>
          </p:nvPr>
        </p:nvSpPr>
        <p:spPr>
          <a:xfrm>
            <a:off x="643255" y="1307465"/>
            <a:ext cx="10874375" cy="4657090"/>
          </a:xfrm>
        </p:spPr>
        <p:txBody>
          <a:bodyPr>
            <a:normAutofit lnSpcReduction="10000"/>
          </a:bodyPr>
          <a:lstStyle/>
          <a:p>
            <a:pPr marL="0" indent="0">
              <a:buNone/>
            </a:pPr>
            <a:r>
              <a:rPr lang="en-US" altLang="zh-CN">
                <a:sym typeface="+mn-ea"/>
              </a:rPr>
              <a:t>   </a:t>
            </a:r>
            <a:r>
              <a:rPr>
                <a:sym typeface="+mn-ea"/>
              </a:rPr>
              <a:t>(五)兽用生物制品应按微生物类别、性质的不同分开生产。</a:t>
            </a:r>
            <a:endParaRPr lang="zh-CN" altLang="en-US"/>
          </a:p>
          <a:p>
            <a:pPr marL="229235" indent="0">
              <a:buNone/>
            </a:pPr>
            <a:r>
              <a:rPr lang="zh-CN" altLang="en-US"/>
              <a:t>强毒菌种与弱毒菌种、</a:t>
            </a:r>
            <a:r>
              <a:rPr lang="zh-CN" altLang="en-US" strike="sngStrike">
                <a:solidFill>
                  <a:srgbClr val="0070C0"/>
                </a:solidFill>
                <a:uFillTx/>
              </a:rPr>
              <a:t>生产用菌毒种与非生产用菌毒种、生产用细胞与非生产用细胞、</a:t>
            </a:r>
            <a:r>
              <a:rPr lang="zh-CN" altLang="en-US">
                <a:solidFill>
                  <a:srgbClr val="FF0000"/>
                </a:solidFill>
              </a:rPr>
              <a:t>病毒与细菌、</a:t>
            </a:r>
            <a:r>
              <a:rPr lang="zh-CN" altLang="en-US"/>
              <a:t>活疫苗与灭活疫苗、灭活前与灭活后、脱毒前与脱毒后其生产操作区域和储存设备等应严格分开。</a:t>
            </a:r>
            <a:endParaRPr lang="zh-CN" altLang="en-US"/>
          </a:p>
          <a:p>
            <a:pPr marL="244475" indent="-244475">
              <a:buNone/>
            </a:pPr>
            <a:r>
              <a:rPr lang="zh-CN" altLang="en-US"/>
              <a:t>  </a:t>
            </a:r>
            <a:r>
              <a:rPr lang="zh-CN" altLang="en-US">
                <a:solidFill>
                  <a:srgbClr val="FF0000"/>
                </a:solidFill>
              </a:rPr>
              <a:t> 生产兽用生物制品涉及高致病性病原微生物、有感染人风险的人兽共患病病原微生物以及芽孢类微生物的,应在生物安全风险评估基础上,至少采取专用区域、专用设备和专用空调排风系统等措施,确保生物安全。有生物安全三级防护要求的兽用生物制品的生产,还应符合相关规定。</a:t>
            </a:r>
            <a:endParaRPr lang="zh-CN" altLang="en-US"/>
          </a:p>
          <a:p>
            <a:pPr marL="0" indent="0">
              <a:buNone/>
            </a:pPr>
            <a:r>
              <a:rPr lang="zh-CN" altLang="en-US"/>
              <a:t>   (六)</a:t>
            </a:r>
            <a:r>
              <a:rPr lang="zh-CN" altLang="en-US">
                <a:solidFill>
                  <a:srgbClr val="FF0000"/>
                </a:solidFill>
              </a:rPr>
              <a:t>用于上述第(二)、(三)、(四)、(五)项的空调排风系统,其排风应当经过无害化处理。</a:t>
            </a:r>
            <a:endParaRPr lang="zh-CN" altLang="en-US"/>
          </a:p>
          <a:p>
            <a:pPr marL="0" indent="0">
              <a:buNone/>
            </a:pPr>
            <a:r>
              <a:rPr lang="zh-CN" altLang="en-US"/>
              <a:t>   (七)</a:t>
            </a:r>
            <a:r>
              <a:rPr lang="zh-CN" altLang="en-US">
                <a:solidFill>
                  <a:srgbClr val="FF0000"/>
                </a:solidFill>
              </a:rPr>
              <a:t>生产厂房不得用于生产非兽药产品。</a:t>
            </a:r>
            <a:endParaRPr lang="zh-CN" altLang="en-US">
              <a:solidFill>
                <a:srgbClr val="FF0000"/>
              </a:solidFill>
            </a:endParaRPr>
          </a:p>
          <a:p>
            <a:pPr marL="259715" indent="-259715">
              <a:buNone/>
            </a:pPr>
            <a:r>
              <a:rPr lang="zh-CN" altLang="en-US">
                <a:solidFill>
                  <a:srgbClr val="FF0000"/>
                </a:solidFill>
              </a:rPr>
              <a:t>   </a:t>
            </a:r>
            <a:r>
              <a:rPr lang="zh-CN" altLang="en-US"/>
              <a:t>(八)对易燃易爆、腐蚀性强的消毒剂(如固体含氯制剂等)生产车间和仓库应设置</a:t>
            </a:r>
            <a:r>
              <a:rPr lang="zh-CN" altLang="en-US">
                <a:solidFill>
                  <a:srgbClr val="FF0000"/>
                </a:solidFill>
              </a:rPr>
              <a:t>独立的建筑物。</a:t>
            </a:r>
            <a:r>
              <a:rPr lang="zh-CN" altLang="en-US">
                <a:solidFill>
                  <a:srgbClr val="0070C0"/>
                </a:solidFill>
              </a:rPr>
              <a:t>（</a:t>
            </a:r>
            <a:r>
              <a:rPr lang="en-US" altLang="zh-CN">
                <a:solidFill>
                  <a:srgbClr val="0070C0"/>
                </a:solidFill>
              </a:rPr>
              <a:t>2002</a:t>
            </a:r>
            <a:r>
              <a:rPr>
                <a:solidFill>
                  <a:srgbClr val="0070C0"/>
                </a:solidFill>
              </a:rPr>
              <a:t>版：易燃易爆的危险品、废品应分别在特殊的或隔离的仓库内保存</a:t>
            </a:r>
            <a:r>
              <a:rPr lang="zh-CN" altLang="en-US">
                <a:solidFill>
                  <a:srgbClr val="0070C0"/>
                </a:solidFill>
              </a:rPr>
              <a:t>）</a:t>
            </a:r>
            <a:endParaRPr lang="zh-CN" altLang="en-US">
              <a:solidFill>
                <a:srgbClr val="0070C0"/>
              </a:solidFill>
            </a:endParaRPr>
          </a:p>
          <a:p>
            <a:pPr>
              <a:buFont typeface="Wingdings" panose="05000000000000000000" charset="0"/>
              <a:buChar char="u"/>
            </a:pPr>
            <a:r>
              <a:rPr lang="zh-CN" altLang="en-US"/>
              <a:t>第四十四条　生产区和贮存区应当有足够的空间,确保有序地存放设备、物料、中间产品和成品,避免不同产品或物料的混淆、交叉污染,避免生产或质量控制操作发生遗漏或差错。</a:t>
            </a:r>
            <a:endParaRPr lang="zh-CN" altLang="en-US"/>
          </a:p>
        </p:txBody>
      </p:sp>
    </p:spTree>
    <p:custDataLst>
      <p:tags r:id="rId3"/>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231265" y="443230"/>
            <a:ext cx="9620885" cy="441960"/>
          </a:xfrm>
        </p:spPr>
        <p:txBody>
          <a:bodyPr>
            <a:normAutofit fontScale="90000"/>
          </a:bodyPr>
          <a:lstStyle/>
          <a:p>
            <a:r>
              <a:rPr>
                <a:sym typeface="+mn-ea"/>
              </a:rPr>
              <a:t>第四章  厂房与设施</a:t>
            </a:r>
            <a:endParaRPr lang="zh-CN" altLang="en-US"/>
          </a:p>
        </p:txBody>
      </p:sp>
      <p:sp>
        <p:nvSpPr>
          <p:cNvPr id="3" name="内容占位符 2"/>
          <p:cNvSpPr>
            <a:spLocks noGrp="1"/>
          </p:cNvSpPr>
          <p:nvPr>
            <p:ph idx="4294967295"/>
          </p:nvPr>
        </p:nvSpPr>
        <p:spPr>
          <a:xfrm>
            <a:off x="633095" y="1351915"/>
            <a:ext cx="10917555" cy="4645660"/>
          </a:xfrm>
        </p:spPr>
        <p:txBody>
          <a:bodyPr>
            <a:normAutofit lnSpcReduction="20000"/>
          </a:bodyPr>
          <a:lstStyle/>
          <a:p>
            <a:pPr>
              <a:buFont typeface="Wingdings" panose="05000000000000000000" charset="0"/>
              <a:buChar char="u"/>
            </a:pPr>
            <a:r>
              <a:rPr lang="zh-CN" altLang="en-US"/>
              <a:t>第四十五条　应当根据兽药品种、生产操作要求及外部环境状况等配置空气净化系统,使生产区有效通风,并有温度、湿度控制和空气净化过滤,保证兽药的生产环境符合要求。</a:t>
            </a:r>
            <a:endParaRPr lang="zh-CN" altLang="en-US"/>
          </a:p>
          <a:p>
            <a:pPr marL="0" indent="0">
              <a:buFont typeface="Wingdings" panose="05000000000000000000" charset="0"/>
              <a:buNone/>
            </a:pPr>
            <a:r>
              <a:rPr lang="zh-CN" altLang="en-US">
                <a:solidFill>
                  <a:srgbClr val="FF0000"/>
                </a:solidFill>
              </a:rPr>
              <a:t>    洁净区与非洁净区之间、不同级别洁净区之间的压差应当不低于10帕斯卡</a:t>
            </a:r>
            <a:r>
              <a:rPr lang="zh-CN" altLang="en-US"/>
              <a:t>。</a:t>
            </a:r>
            <a:r>
              <a:rPr lang="zh-CN" altLang="en-US">
                <a:solidFill>
                  <a:srgbClr val="FF0000"/>
                </a:solidFill>
              </a:rPr>
              <a:t>必要时,相同洁净度级别的不同功能区域(操作间)之间也应当保持适当的压差梯度,</a:t>
            </a:r>
            <a:r>
              <a:rPr lang="zh-CN" altLang="en-US"/>
              <a:t>并应有指示压差的装置和(或)设置监控系统。</a:t>
            </a:r>
            <a:endParaRPr lang="zh-CN" altLang="en-US"/>
          </a:p>
          <a:p>
            <a:pPr>
              <a:buFont typeface="Wingdings" panose="05000000000000000000" charset="0"/>
              <a:buChar char="Ø"/>
            </a:pPr>
            <a:r>
              <a:rPr lang="en-US" altLang="zh-CN">
                <a:solidFill>
                  <a:srgbClr val="0070C0"/>
                </a:solidFill>
              </a:rPr>
              <a:t>2002</a:t>
            </a:r>
            <a:r>
              <a:rPr>
                <a:solidFill>
                  <a:srgbClr val="0070C0"/>
                </a:solidFill>
              </a:rPr>
              <a:t>版：空气洁净度级别不同的相邻洁净室（区）之间的静压差应大于5帕。</a:t>
            </a:r>
            <a:endParaRPr>
              <a:solidFill>
                <a:srgbClr val="0070C0"/>
              </a:solidFill>
            </a:endParaRPr>
          </a:p>
          <a:p>
            <a:pPr marL="0" indent="0">
              <a:buFont typeface="Wingdings" panose="05000000000000000000" charset="0"/>
              <a:buNone/>
            </a:pPr>
            <a:r>
              <a:rPr lang="zh-CN" altLang="en-US">
                <a:solidFill>
                  <a:srgbClr val="FF0000"/>
                </a:solidFill>
              </a:rPr>
              <a:t>    兽药生产洁净室(区)分为A级、B级、C级和D级4个级别。生产不同类别兽药的洁净室(区)设计应当符合相应的洁净度要求,包括达到“静态”和“动态”的标准。</a:t>
            </a:r>
            <a:endParaRPr lang="zh-CN" altLang="en-US"/>
          </a:p>
          <a:p>
            <a:pPr>
              <a:buFont typeface="Wingdings" panose="05000000000000000000" charset="0"/>
              <a:buChar char="u"/>
            </a:pPr>
            <a:r>
              <a:rPr lang="zh-CN" altLang="en-US"/>
              <a:t>第四十六条　洁净区的内表面(墙壁、地面、天棚)应当平整光滑、无裂缝、接口严密、无颗粒物脱落,避免积尘,便于有效清洁,必要时应当进行消毒。</a:t>
            </a:r>
            <a:endParaRPr lang="zh-CN" altLang="en-US"/>
          </a:p>
          <a:p>
            <a:pPr>
              <a:buFont typeface="Wingdings" panose="05000000000000000000" charset="0"/>
              <a:buChar char="u"/>
            </a:pPr>
            <a:r>
              <a:rPr lang="zh-CN" altLang="en-US"/>
              <a:t>第四十七条　各种管道、工艺用水的水处理及其配套设施、照明设施、风口和其他公用设施的设计和安装</a:t>
            </a:r>
            <a:r>
              <a:rPr lang="zh-CN" altLang="en-US">
                <a:solidFill>
                  <a:srgbClr val="FF0000"/>
                </a:solidFill>
              </a:rPr>
              <a:t>应当避免出现不易清洁的部位,应当尽可能在生产区外部对其进行维护。</a:t>
            </a:r>
            <a:endParaRPr lang="zh-CN" altLang="en-US">
              <a:solidFill>
                <a:srgbClr val="FF0000"/>
              </a:solidFill>
            </a:endParaRPr>
          </a:p>
          <a:p>
            <a:pPr>
              <a:buFont typeface="Wingdings" panose="05000000000000000000" charset="0"/>
              <a:buChar char="u"/>
            </a:pPr>
            <a:r>
              <a:rPr lang="zh-CN" altLang="en-US"/>
              <a:t>与</a:t>
            </a:r>
            <a:r>
              <a:rPr lang="zh-CN" altLang="en-US">
                <a:solidFill>
                  <a:srgbClr val="FF0000"/>
                </a:solidFill>
              </a:rPr>
              <a:t>无菌</a:t>
            </a:r>
            <a:r>
              <a:rPr lang="zh-CN" altLang="en-US"/>
              <a:t>兽药直接接触的干燥用空气、压缩空气和惰性气体应经净化处理,其洁净程度、</a:t>
            </a:r>
            <a:r>
              <a:rPr lang="zh-CN" altLang="en-US">
                <a:solidFill>
                  <a:srgbClr val="FF0000"/>
                </a:solidFill>
              </a:rPr>
              <a:t>管道材质等</a:t>
            </a:r>
            <a:r>
              <a:rPr lang="zh-CN" altLang="en-US"/>
              <a:t>应与对应的洁净区的要求相一致。</a:t>
            </a:r>
            <a:endParaRPr lang="zh-CN" altLang="en-US"/>
          </a:p>
        </p:txBody>
      </p:sp>
    </p:spTree>
    <p:custDataLst>
      <p:tags r:id="rId3"/>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98245" y="443230"/>
            <a:ext cx="9653905" cy="441960"/>
          </a:xfrm>
        </p:spPr>
        <p:txBody>
          <a:bodyPr>
            <a:normAutofit fontScale="90000"/>
          </a:bodyPr>
          <a:lstStyle/>
          <a:p>
            <a:r>
              <a:rPr>
                <a:sym typeface="+mn-ea"/>
              </a:rPr>
              <a:t>第四章  厂房与设施</a:t>
            </a:r>
            <a:endParaRPr lang="zh-CN" altLang="en-US"/>
          </a:p>
        </p:txBody>
      </p:sp>
      <p:sp>
        <p:nvSpPr>
          <p:cNvPr id="3" name="内容占位符 2"/>
          <p:cNvSpPr>
            <a:spLocks noGrp="1"/>
          </p:cNvSpPr>
          <p:nvPr>
            <p:ph idx="4294967295"/>
          </p:nvPr>
        </p:nvSpPr>
        <p:spPr>
          <a:xfrm>
            <a:off x="709930" y="1108075"/>
            <a:ext cx="10807700" cy="5233035"/>
          </a:xfrm>
        </p:spPr>
        <p:txBody>
          <a:bodyPr>
            <a:normAutofit lnSpcReduction="10000"/>
          </a:bodyPr>
          <a:lstStyle/>
          <a:p>
            <a:pPr>
              <a:lnSpc>
                <a:spcPct val="200000"/>
              </a:lnSpc>
              <a:buFont typeface="Wingdings" panose="05000000000000000000" charset="0"/>
              <a:buChar char="u"/>
            </a:pPr>
            <a:r>
              <a:rPr lang="zh-CN" altLang="en-US">
                <a:solidFill>
                  <a:schemeClr val="tx1"/>
                </a:solidFill>
              </a:rPr>
              <a:t>第四十八条</a:t>
            </a:r>
            <a:r>
              <a:rPr lang="zh-CN" altLang="en-US">
                <a:solidFill>
                  <a:srgbClr val="FF0000"/>
                </a:solidFill>
              </a:rPr>
              <a:t>　排水设施应当大小适宜,并安装防止倒灌的装置。含高致病性病原微生物以及有感染人风险的人兽共患病病原微生物的活毒废水,应有有效的无害化处理设施。</a:t>
            </a:r>
            <a:endParaRPr lang="zh-CN" altLang="en-US"/>
          </a:p>
          <a:p>
            <a:pPr>
              <a:lnSpc>
                <a:spcPct val="200000"/>
              </a:lnSpc>
              <a:buFont typeface="Wingdings" panose="05000000000000000000" charset="0"/>
              <a:buChar char="u"/>
            </a:pPr>
            <a:r>
              <a:rPr lang="zh-CN" altLang="en-US"/>
              <a:t>第四十九条　</a:t>
            </a:r>
            <a:r>
              <a:rPr lang="zh-CN" altLang="en-US">
                <a:solidFill>
                  <a:srgbClr val="FF0000"/>
                </a:solidFill>
              </a:rPr>
              <a:t>制剂的原辅料称量通常应当在专门设计的称量室内进行。</a:t>
            </a:r>
            <a:endParaRPr lang="zh-CN" altLang="en-US">
              <a:solidFill>
                <a:srgbClr val="FF0000"/>
              </a:solidFill>
            </a:endParaRPr>
          </a:p>
          <a:p>
            <a:pPr>
              <a:lnSpc>
                <a:spcPct val="200000"/>
              </a:lnSpc>
              <a:buFont typeface="Wingdings" panose="05000000000000000000" charset="0"/>
              <a:buChar char="u"/>
            </a:pPr>
            <a:r>
              <a:rPr lang="zh-CN" altLang="en-US"/>
              <a:t>第五十条　产尘操作间(如干燥物料或产品的取样、称量、混合、包装等操作间)应当保持相对负压或采取专门的措施,防止粉尘扩散、避免交叉污染并便于清洁。</a:t>
            </a:r>
            <a:endParaRPr lang="zh-CN" altLang="en-US"/>
          </a:p>
          <a:p>
            <a:pPr>
              <a:lnSpc>
                <a:spcPct val="200000"/>
              </a:lnSpc>
              <a:buFont typeface="Wingdings" panose="05000000000000000000" charset="0"/>
              <a:buChar char="u"/>
            </a:pPr>
            <a:r>
              <a:rPr lang="zh-CN" altLang="en-US"/>
              <a:t>第五十一条　用于兽药包装的厂房或区域应当合理设计和布局,以避免混淆或交叉污染。</a:t>
            </a:r>
            <a:r>
              <a:rPr lang="zh-CN" altLang="en-US">
                <a:solidFill>
                  <a:srgbClr val="FF0000"/>
                </a:solidFill>
              </a:rPr>
              <a:t>如同一区域内有数条包装线,应当有隔离措施。</a:t>
            </a:r>
            <a:endParaRPr lang="zh-CN" altLang="en-US">
              <a:solidFill>
                <a:srgbClr val="FF0000"/>
              </a:solidFill>
            </a:endParaRPr>
          </a:p>
          <a:p>
            <a:pPr>
              <a:lnSpc>
                <a:spcPct val="200000"/>
              </a:lnSpc>
              <a:buFont typeface="Wingdings" panose="05000000000000000000" charset="0"/>
              <a:buChar char="u"/>
            </a:pPr>
            <a:r>
              <a:rPr lang="zh-CN" altLang="en-US"/>
              <a:t>第五十二条　生产区应根据功能要求提供足够的照明,目视操作区域的照明应当满足操作要求。</a:t>
            </a:r>
            <a:endParaRPr lang="zh-CN" altLang="en-US"/>
          </a:p>
          <a:p>
            <a:pPr>
              <a:lnSpc>
                <a:spcPct val="200000"/>
              </a:lnSpc>
              <a:buFont typeface="Wingdings" panose="05000000000000000000" charset="0"/>
              <a:buChar char="u"/>
            </a:pPr>
            <a:r>
              <a:rPr lang="zh-CN" altLang="en-US"/>
              <a:t>第五十三条　</a:t>
            </a:r>
            <a:r>
              <a:rPr lang="zh-CN" altLang="en-US">
                <a:solidFill>
                  <a:srgbClr val="FF0000"/>
                </a:solidFill>
              </a:rPr>
              <a:t>生产区内可设中间产品检验区域,但中间产品检验操作不得给兽药带来质量风险。</a:t>
            </a:r>
            <a:endParaRPr lang="zh-CN" altLang="en-US">
              <a:solidFill>
                <a:srgbClr val="FF0000"/>
              </a:solidFill>
            </a:endParaRPr>
          </a:p>
        </p:txBody>
      </p:sp>
    </p:spTree>
    <p:custDataLst>
      <p:tags r:id="rId3"/>
    </p:custData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242060" y="443230"/>
            <a:ext cx="9610090" cy="441960"/>
          </a:xfrm>
        </p:spPr>
        <p:txBody>
          <a:bodyPr>
            <a:normAutofit fontScale="90000"/>
          </a:bodyPr>
          <a:lstStyle/>
          <a:p>
            <a:r>
              <a:rPr>
                <a:sym typeface="+mn-ea"/>
              </a:rPr>
              <a:t>第四章  厂房与设施</a:t>
            </a:r>
            <a:endParaRPr lang="zh-CN" altLang="en-US"/>
          </a:p>
        </p:txBody>
      </p:sp>
      <p:sp>
        <p:nvSpPr>
          <p:cNvPr id="3" name="内容占位符 2"/>
          <p:cNvSpPr>
            <a:spLocks noGrp="1"/>
          </p:cNvSpPr>
          <p:nvPr>
            <p:ph idx="4294967295"/>
          </p:nvPr>
        </p:nvSpPr>
        <p:spPr>
          <a:xfrm>
            <a:off x="675640" y="1351915"/>
            <a:ext cx="10853420" cy="4989195"/>
          </a:xfrm>
        </p:spPr>
        <p:txBody>
          <a:bodyPr/>
          <a:lstStyle/>
          <a:p>
            <a:pPr marL="0" indent="0">
              <a:buNone/>
            </a:pPr>
            <a:r>
              <a:rPr lang="en-US" altLang="zh-CN" b="1">
                <a:sym typeface="+mn-ea"/>
              </a:rPr>
              <a:t>   </a:t>
            </a:r>
            <a:r>
              <a:rPr b="1">
                <a:sym typeface="+mn-ea"/>
              </a:rPr>
              <a:t>第三节　仓储区</a:t>
            </a:r>
            <a:endParaRPr b="1">
              <a:sym typeface="+mn-ea"/>
            </a:endParaRPr>
          </a:p>
          <a:p>
            <a:pPr>
              <a:buFont typeface="Wingdings" panose="05000000000000000000" charset="0"/>
              <a:buChar char="u"/>
            </a:pPr>
            <a:r>
              <a:rPr lang="zh-CN" altLang="en-US"/>
              <a:t>第五十四条　仓储区应当有足够的空间,确保有序存放待验、合格、不合格、退货或召回的原辅料、包装材料、中间产品和成品等各类物料和产品。</a:t>
            </a:r>
            <a:endParaRPr lang="zh-CN" altLang="en-US"/>
          </a:p>
          <a:p>
            <a:pPr>
              <a:buFont typeface="Wingdings" panose="05000000000000000000" charset="0"/>
              <a:buChar char="u"/>
            </a:pPr>
            <a:r>
              <a:rPr lang="zh-CN" altLang="en-US"/>
              <a:t>第五十五条　仓储区的设计和建造应当确保良好的仓储条件,并有通风和照明设施。</a:t>
            </a:r>
            <a:r>
              <a:rPr lang="zh-CN" altLang="en-US">
                <a:solidFill>
                  <a:srgbClr val="FF0000"/>
                </a:solidFill>
              </a:rPr>
              <a:t>仓储区应当能够满足物料或产品的贮存条件(如温湿度、避光)和安全贮存的要求,并进行检查和监控。</a:t>
            </a:r>
            <a:endParaRPr lang="zh-CN" altLang="en-US">
              <a:solidFill>
                <a:srgbClr val="FF0000"/>
              </a:solidFill>
            </a:endParaRPr>
          </a:p>
          <a:p>
            <a:pPr>
              <a:buFont typeface="Wingdings" panose="05000000000000000000" charset="0"/>
              <a:buChar char="u"/>
            </a:pPr>
            <a:r>
              <a:rPr lang="zh-CN" altLang="en-US"/>
              <a:t>第五十六条　如采用单独的隔离区域贮存待验物料或产品,待验区应当有醒目的标识,</a:t>
            </a:r>
            <a:r>
              <a:rPr lang="zh-CN" altLang="en-US">
                <a:solidFill>
                  <a:srgbClr val="FF0000"/>
                </a:solidFill>
              </a:rPr>
              <a:t>且仅限经批准的人员出入。</a:t>
            </a:r>
            <a:endParaRPr lang="zh-CN" altLang="en-US">
              <a:solidFill>
                <a:srgbClr val="FF0000"/>
              </a:solidFill>
            </a:endParaRPr>
          </a:p>
          <a:p>
            <a:pPr>
              <a:buFont typeface="Wingdings" panose="05000000000000000000" charset="0"/>
              <a:buChar char="u"/>
            </a:pPr>
            <a:r>
              <a:rPr lang="zh-CN" altLang="en-US"/>
              <a:t>   不合格、退货或召回的物料或产品应当隔离存放。</a:t>
            </a:r>
            <a:endParaRPr lang="zh-CN" altLang="en-US"/>
          </a:p>
          <a:p>
            <a:pPr>
              <a:buFont typeface="Wingdings" panose="05000000000000000000" charset="0"/>
              <a:buChar char="u"/>
            </a:pPr>
            <a:r>
              <a:rPr lang="zh-CN" altLang="en-US"/>
              <a:t>   如果采用其他方法替代物理隔离,则该方法应当具有同等的安全性。</a:t>
            </a:r>
            <a:endParaRPr lang="zh-CN" altLang="en-US"/>
          </a:p>
          <a:p>
            <a:pPr>
              <a:buFont typeface="Wingdings" panose="05000000000000000000" charset="0"/>
              <a:buChar char="u"/>
            </a:pPr>
            <a:r>
              <a:rPr lang="zh-CN" altLang="en-US"/>
              <a:t>第五十七条　易燃、易爆和其他危险品的生产和贮存的厂房设施应符合国家有关规定。兽用麻醉药品、精神药品、毒性药品的贮存设施应符合有关规定。</a:t>
            </a:r>
            <a:endParaRPr lang="zh-CN" altLang="en-US"/>
          </a:p>
        </p:txBody>
      </p:sp>
    </p:spTree>
    <p:custDataLst>
      <p:tags r:id="rId3"/>
    </p:custData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09345" y="443230"/>
            <a:ext cx="9742805" cy="441960"/>
          </a:xfrm>
        </p:spPr>
        <p:txBody>
          <a:bodyPr>
            <a:normAutofit fontScale="90000"/>
          </a:bodyPr>
          <a:lstStyle/>
          <a:p>
            <a:r>
              <a:rPr>
                <a:sym typeface="+mn-ea"/>
              </a:rPr>
              <a:t>第四章  厂房与设施</a:t>
            </a:r>
            <a:endParaRPr lang="zh-CN" altLang="en-US"/>
          </a:p>
        </p:txBody>
      </p:sp>
      <p:sp>
        <p:nvSpPr>
          <p:cNvPr id="3" name="内容占位符 2"/>
          <p:cNvSpPr>
            <a:spLocks noGrp="1"/>
          </p:cNvSpPr>
          <p:nvPr>
            <p:ph idx="4294967295"/>
          </p:nvPr>
        </p:nvSpPr>
        <p:spPr>
          <a:xfrm>
            <a:off x="742950" y="1329690"/>
            <a:ext cx="10763250" cy="5011420"/>
          </a:xfrm>
        </p:spPr>
        <p:txBody>
          <a:bodyPr/>
          <a:lstStyle/>
          <a:p>
            <a:pPr>
              <a:lnSpc>
                <a:spcPct val="250000"/>
              </a:lnSpc>
              <a:buFont typeface="Wingdings" panose="05000000000000000000" charset="0"/>
              <a:buChar char="u"/>
            </a:pPr>
            <a:r>
              <a:rPr lang="zh-CN" altLang="en-US"/>
              <a:t>第五十八条　</a:t>
            </a:r>
            <a:r>
              <a:rPr lang="zh-CN" altLang="en-US">
                <a:solidFill>
                  <a:srgbClr val="FF0000"/>
                </a:solidFill>
              </a:rPr>
              <a:t>高活性的物料或产品以及印刷包装材料应当贮存于安全的区域。</a:t>
            </a:r>
            <a:endParaRPr lang="zh-CN" altLang="en-US"/>
          </a:p>
          <a:p>
            <a:pPr>
              <a:lnSpc>
                <a:spcPct val="250000"/>
              </a:lnSpc>
              <a:buFont typeface="Wingdings" panose="05000000000000000000" charset="0"/>
              <a:buChar char="u"/>
            </a:pPr>
            <a:r>
              <a:rPr lang="zh-CN" altLang="en-US"/>
              <a:t>第五十九条　</a:t>
            </a:r>
            <a:r>
              <a:rPr lang="zh-CN" altLang="en-US">
                <a:solidFill>
                  <a:srgbClr val="FF0000"/>
                </a:solidFill>
              </a:rPr>
              <a:t>接收、发放和销售区域及转运过程应当能够保护物料、产品免受外界天气(如雨、雪)的影响。接收区的布局和设施,应当能够确保物料在进入仓储区前可对外包装进行必要的清洁。</a:t>
            </a:r>
            <a:endParaRPr lang="zh-CN" altLang="en-US"/>
          </a:p>
          <a:p>
            <a:pPr>
              <a:lnSpc>
                <a:spcPct val="250000"/>
              </a:lnSpc>
              <a:buFont typeface="Wingdings" panose="05000000000000000000" charset="0"/>
              <a:buChar char="u"/>
            </a:pPr>
            <a:r>
              <a:rPr lang="zh-CN" altLang="en-US"/>
              <a:t>第六十条　</a:t>
            </a:r>
            <a:r>
              <a:rPr lang="zh-CN" altLang="en-US">
                <a:solidFill>
                  <a:srgbClr val="FF0000"/>
                </a:solidFill>
              </a:rPr>
              <a:t>贮存区域应当设置托盘等设施,避免物料、成品受潮。</a:t>
            </a:r>
            <a:endParaRPr lang="zh-CN" altLang="en-US"/>
          </a:p>
          <a:p>
            <a:pPr>
              <a:lnSpc>
                <a:spcPct val="250000"/>
              </a:lnSpc>
              <a:buFont typeface="Wingdings" panose="05000000000000000000" charset="0"/>
              <a:buChar char="u"/>
            </a:pPr>
            <a:r>
              <a:rPr lang="zh-CN" altLang="en-US"/>
              <a:t>第六十一条　应当有单独的物料取样区,取样区的空气洁净度级别应当与生产要求相一致。如在其他区域或采用其他方式取样,应当能够防止污染或交叉污染。</a:t>
            </a:r>
            <a:endParaRPr lang="zh-CN" altLang="en-US"/>
          </a:p>
        </p:txBody>
      </p:sp>
    </p:spTree>
    <p:custDataLst>
      <p:tags r:id="rId3"/>
    </p:custData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220470" y="443230"/>
            <a:ext cx="9631680" cy="441960"/>
          </a:xfrm>
        </p:spPr>
        <p:txBody>
          <a:bodyPr>
            <a:normAutofit fontScale="90000"/>
          </a:bodyPr>
          <a:lstStyle/>
          <a:p>
            <a:r>
              <a:rPr>
                <a:sym typeface="+mn-ea"/>
              </a:rPr>
              <a:t>第四章  厂房与设施</a:t>
            </a:r>
            <a:endParaRPr lang="zh-CN" altLang="en-US"/>
          </a:p>
        </p:txBody>
      </p:sp>
      <p:sp>
        <p:nvSpPr>
          <p:cNvPr id="3" name="内容占位符 2"/>
          <p:cNvSpPr>
            <a:spLocks noGrp="1"/>
          </p:cNvSpPr>
          <p:nvPr>
            <p:ph idx="4294967295"/>
          </p:nvPr>
        </p:nvSpPr>
        <p:spPr>
          <a:xfrm>
            <a:off x="720090" y="1362710"/>
            <a:ext cx="10830560" cy="4978400"/>
          </a:xfrm>
        </p:spPr>
        <p:txBody>
          <a:bodyPr/>
          <a:lstStyle/>
          <a:p>
            <a:pPr marL="0" indent="0">
              <a:buNone/>
            </a:pPr>
            <a:r>
              <a:rPr lang="en-US" altLang="zh-CN" b="1">
                <a:sym typeface="+mn-ea"/>
              </a:rPr>
              <a:t>   </a:t>
            </a:r>
            <a:r>
              <a:rPr b="1">
                <a:sym typeface="+mn-ea"/>
              </a:rPr>
              <a:t>第四节　质量控制区</a:t>
            </a:r>
            <a:endParaRPr lang="zh-CN" altLang="en-US"/>
          </a:p>
          <a:p>
            <a:pPr>
              <a:lnSpc>
                <a:spcPct val="200000"/>
              </a:lnSpc>
              <a:buFont typeface="Wingdings" panose="05000000000000000000" charset="0"/>
              <a:buChar char="u"/>
            </a:pPr>
            <a:r>
              <a:rPr lang="zh-CN" altLang="en-US"/>
              <a:t>第六十二条　质量控制实验室通常应当与生产区分开。根据生产品种,应有相应符合无菌检查、微生物限度检查和抗生素微生物检定等要求的实验室。生物检定和微生物实验室还应当彼此分开。</a:t>
            </a:r>
            <a:endParaRPr lang="zh-CN" altLang="en-US"/>
          </a:p>
          <a:p>
            <a:pPr>
              <a:lnSpc>
                <a:spcPct val="200000"/>
              </a:lnSpc>
              <a:buFont typeface="Wingdings" panose="05000000000000000000" charset="0"/>
              <a:buChar char="u"/>
            </a:pPr>
            <a:r>
              <a:rPr lang="zh-CN" altLang="en-US"/>
              <a:t>第六十三条　实验室的设计应当确保其适用于预定的用途,并能够避免混淆和交叉污染,</a:t>
            </a:r>
            <a:r>
              <a:rPr lang="zh-CN" altLang="en-US">
                <a:solidFill>
                  <a:srgbClr val="FF0000"/>
                </a:solidFill>
              </a:rPr>
              <a:t>应当有足够的区域用于样品处置、留样和稳定性考察样品的存放以及记录的保存。</a:t>
            </a:r>
            <a:endParaRPr lang="zh-CN" altLang="en-US">
              <a:solidFill>
                <a:srgbClr val="FF0000"/>
              </a:solidFill>
            </a:endParaRPr>
          </a:p>
          <a:p>
            <a:pPr>
              <a:lnSpc>
                <a:spcPct val="200000"/>
              </a:lnSpc>
              <a:buFont typeface="Wingdings" panose="05000000000000000000" charset="0"/>
              <a:buChar char="u"/>
            </a:pPr>
            <a:r>
              <a:rPr lang="zh-CN" altLang="en-US"/>
              <a:t>第六十四条　有特殊要求的仪器应当设置专门的仪器室,使灵敏度高的仪器免受静电、震动、潮湿或其他外界因素的干扰。</a:t>
            </a:r>
            <a:endParaRPr lang="zh-CN" altLang="en-US"/>
          </a:p>
          <a:p>
            <a:pPr>
              <a:lnSpc>
                <a:spcPct val="200000"/>
              </a:lnSpc>
              <a:buFont typeface="Wingdings" panose="05000000000000000000" charset="0"/>
              <a:buChar char="u"/>
            </a:pPr>
            <a:r>
              <a:rPr lang="zh-CN" altLang="en-US"/>
              <a:t>第六十五条　</a:t>
            </a:r>
            <a:r>
              <a:rPr lang="zh-CN" altLang="en-US">
                <a:solidFill>
                  <a:srgbClr val="FF0000"/>
                </a:solidFill>
              </a:rPr>
              <a:t>处理生物样品等特殊物品的实验室应当符合国家的有关要求。</a:t>
            </a:r>
            <a:endParaRPr lang="zh-CN" altLang="en-US">
              <a:solidFill>
                <a:srgbClr val="FF0000"/>
              </a:solidFill>
            </a:endParaRPr>
          </a:p>
        </p:txBody>
      </p:sp>
    </p:spTree>
    <p:custDataLst>
      <p:tags r:id="rId3"/>
    </p:custData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274445" y="443230"/>
            <a:ext cx="9577705" cy="441960"/>
          </a:xfrm>
        </p:spPr>
        <p:txBody>
          <a:bodyPr>
            <a:normAutofit fontScale="90000"/>
          </a:bodyPr>
          <a:lstStyle/>
          <a:p>
            <a:r>
              <a:rPr>
                <a:sym typeface="+mn-ea"/>
              </a:rPr>
              <a:t>第四章  厂房与设施</a:t>
            </a:r>
            <a:endParaRPr lang="zh-CN" altLang="en-US"/>
          </a:p>
        </p:txBody>
      </p:sp>
      <p:sp>
        <p:nvSpPr>
          <p:cNvPr id="3" name="内容占位符 2"/>
          <p:cNvSpPr>
            <a:spLocks noGrp="1"/>
          </p:cNvSpPr>
          <p:nvPr>
            <p:ph idx="4294967295"/>
          </p:nvPr>
        </p:nvSpPr>
        <p:spPr>
          <a:xfrm>
            <a:off x="664845" y="1263015"/>
            <a:ext cx="10187305" cy="5078095"/>
          </a:xfrm>
        </p:spPr>
        <p:txBody>
          <a:bodyPr/>
          <a:lstStyle/>
          <a:p>
            <a:pPr>
              <a:lnSpc>
                <a:spcPct val="200000"/>
              </a:lnSpc>
              <a:buFont typeface="Wingdings" panose="05000000000000000000" charset="0"/>
              <a:buChar char="u"/>
            </a:pPr>
            <a:r>
              <a:rPr lang="zh-CN" altLang="en-US"/>
              <a:t>第六十六条　实验动物房应当与其他区域严格分开,其设计、建造应当符合国家有关规定,</a:t>
            </a:r>
            <a:r>
              <a:rPr lang="zh-CN" altLang="en-US">
                <a:solidFill>
                  <a:srgbClr val="FF0000"/>
                </a:solidFill>
              </a:rPr>
              <a:t>并设有专用的空气处理设施以及动物的专用通道。如需采用动物生产兽用生物制品,生产用动物房必须单独设置,并设有专用的空气处理设施以及动物的专用通道。</a:t>
            </a:r>
            <a:endParaRPr lang="zh-CN" altLang="en-US">
              <a:solidFill>
                <a:srgbClr val="FF0000"/>
              </a:solidFill>
            </a:endParaRPr>
          </a:p>
          <a:p>
            <a:pPr marL="259715" indent="-259715">
              <a:lnSpc>
                <a:spcPct val="200000"/>
              </a:lnSpc>
              <a:buNone/>
            </a:pPr>
            <a:r>
              <a:rPr lang="zh-CN" altLang="en-US"/>
              <a:t>   生产兽用生物制品的企业应设置检验用动物实验室。同一集团控股的不同生物制品生产企业,可由每个生产企业分别设置检验用动物实验室或委托集团内具备相应检验条件和能力的生产企业进行有关动物实验。有生物安全三级防护要求的兽用生物制品检验用实验室和动物实验室,还应符合相关规定。</a:t>
            </a:r>
            <a:endParaRPr lang="zh-CN" altLang="en-US"/>
          </a:p>
          <a:p>
            <a:pPr marL="244475" indent="-244475">
              <a:lnSpc>
                <a:spcPct val="200000"/>
              </a:lnSpc>
              <a:buNone/>
            </a:pPr>
            <a:r>
              <a:rPr lang="zh-CN" altLang="en-US"/>
              <a:t>   生产兽用生物制品外其他需使用动物进行检验的兽药产品,兽药生产企业可采取自行设置检验用动物实验室或委托其他单位进行有关动物实验。接受委托检验的单位,其检验用动物实验室必须具备相应的检验条件,并应符合相关规定要求。采取委托检验的,委托方对检验结果负责。</a:t>
            </a:r>
            <a:endParaRPr lang="zh-CN" altLang="en-US"/>
          </a:p>
        </p:txBody>
      </p:sp>
    </p:spTree>
    <p:custDataLst>
      <p:tags r:id="rId3"/>
    </p:custData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87450" y="443230"/>
            <a:ext cx="9664700" cy="441960"/>
          </a:xfrm>
        </p:spPr>
        <p:txBody>
          <a:bodyPr>
            <a:normAutofit fontScale="90000"/>
          </a:bodyPr>
          <a:lstStyle/>
          <a:p>
            <a:r>
              <a:rPr>
                <a:sym typeface="+mn-ea"/>
              </a:rPr>
              <a:t>第四章  厂房与设施</a:t>
            </a:r>
            <a:endParaRPr lang="zh-CN" altLang="en-US"/>
          </a:p>
        </p:txBody>
      </p:sp>
      <p:sp>
        <p:nvSpPr>
          <p:cNvPr id="3" name="内容占位符 2"/>
          <p:cNvSpPr>
            <a:spLocks noGrp="1"/>
          </p:cNvSpPr>
          <p:nvPr>
            <p:ph idx="4294967295"/>
          </p:nvPr>
        </p:nvSpPr>
        <p:spPr>
          <a:xfrm>
            <a:off x="676275" y="1351915"/>
            <a:ext cx="10175875" cy="4989195"/>
          </a:xfrm>
        </p:spPr>
        <p:txBody>
          <a:bodyPr/>
          <a:lstStyle/>
          <a:p>
            <a:pPr marL="0" indent="0">
              <a:lnSpc>
                <a:spcPct val="200000"/>
              </a:lnSpc>
              <a:buNone/>
            </a:pPr>
            <a:r>
              <a:rPr lang="en-US" altLang="zh-CN" b="1">
                <a:sym typeface="+mn-ea"/>
              </a:rPr>
              <a:t>   </a:t>
            </a:r>
            <a:r>
              <a:rPr b="1">
                <a:sym typeface="+mn-ea"/>
              </a:rPr>
              <a:t>第五节　辅助区</a:t>
            </a:r>
            <a:endParaRPr lang="zh-CN" altLang="en-US"/>
          </a:p>
          <a:p>
            <a:pPr marL="0" indent="0">
              <a:lnSpc>
                <a:spcPct val="200000"/>
              </a:lnSpc>
              <a:buFont typeface="Wingdings" panose="05000000000000000000" charset="0"/>
              <a:buChar char="u"/>
            </a:pPr>
            <a:r>
              <a:rPr lang="zh-CN" altLang="en-US"/>
              <a:t>第六十七条　休息室的设置不得对生产区、仓储区和质量控制区造成不良影响。</a:t>
            </a:r>
            <a:endParaRPr lang="zh-CN" altLang="en-US"/>
          </a:p>
          <a:p>
            <a:pPr marL="0" indent="0">
              <a:lnSpc>
                <a:spcPct val="200000"/>
              </a:lnSpc>
              <a:buFont typeface="Wingdings" panose="05000000000000000000" charset="0"/>
              <a:buChar char="u"/>
            </a:pPr>
            <a:r>
              <a:rPr lang="zh-CN" altLang="en-US"/>
              <a:t>第六十八条　更衣室和盥洗室应当方便人员进出,并与使用人数相适应。</a:t>
            </a:r>
            <a:r>
              <a:rPr lang="zh-CN" altLang="en-US">
                <a:solidFill>
                  <a:srgbClr val="FF0000"/>
                </a:solidFill>
              </a:rPr>
              <a:t>盥洗室不得与生产区和仓储区直接相通。</a:t>
            </a:r>
            <a:endParaRPr lang="zh-CN" altLang="en-US">
              <a:solidFill>
                <a:srgbClr val="FF0000"/>
              </a:solidFill>
            </a:endParaRPr>
          </a:p>
          <a:p>
            <a:pPr marL="0" indent="0">
              <a:lnSpc>
                <a:spcPct val="200000"/>
              </a:lnSpc>
              <a:buFont typeface="Wingdings" panose="05000000000000000000" charset="0"/>
              <a:buChar char="u"/>
            </a:pPr>
            <a:r>
              <a:rPr lang="zh-CN" altLang="en-US"/>
              <a:t>第六十九条　</a:t>
            </a:r>
            <a:r>
              <a:rPr lang="zh-CN" altLang="en-US">
                <a:solidFill>
                  <a:srgbClr val="FF0000"/>
                </a:solidFill>
              </a:rPr>
              <a:t>维修间应当尽可能远离生产区。存放在洁净区内的维修用备件和工具,应当放置在专门的房间或工具柜中。</a:t>
            </a:r>
            <a:endParaRPr lang="zh-CN" altLang="en-US">
              <a:solidFill>
                <a:srgbClr val="FF0000"/>
              </a:solidFill>
            </a:endParaRPr>
          </a:p>
        </p:txBody>
      </p:sp>
    </p:spTree>
    <p:custDataLst>
      <p:tags r:id="rId3"/>
    </p:custData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04900" y="443230"/>
            <a:ext cx="9747250" cy="441960"/>
          </a:xfrm>
        </p:spPr>
        <p:txBody>
          <a:bodyPr>
            <a:normAutofit fontScale="90000"/>
          </a:bodyPr>
          <a:lstStyle/>
          <a:p>
            <a:r>
              <a:rPr>
                <a:sym typeface="+mn-ea"/>
              </a:rPr>
              <a:t>第五章  设备</a:t>
            </a:r>
            <a:endParaRPr lang="zh-CN" altLang="en-US"/>
          </a:p>
        </p:txBody>
      </p:sp>
      <p:sp>
        <p:nvSpPr>
          <p:cNvPr id="3" name="内容占位符 2"/>
          <p:cNvSpPr>
            <a:spLocks noGrp="1"/>
          </p:cNvSpPr>
          <p:nvPr>
            <p:ph idx="4294967295"/>
          </p:nvPr>
        </p:nvSpPr>
        <p:spPr>
          <a:xfrm>
            <a:off x="654050" y="1075690"/>
            <a:ext cx="10875010" cy="4899025"/>
          </a:xfrm>
        </p:spPr>
        <p:txBody>
          <a:bodyPr/>
          <a:lstStyle/>
          <a:p>
            <a:pPr marL="0" indent="0">
              <a:buNone/>
            </a:pPr>
            <a:r>
              <a:rPr lang="en-US" altLang="zh-CN" b="1">
                <a:sym typeface="+mn-ea"/>
              </a:rPr>
              <a:t>   </a:t>
            </a:r>
            <a:r>
              <a:rPr b="1">
                <a:sym typeface="+mn-ea"/>
              </a:rPr>
              <a:t>第一节　原则</a:t>
            </a:r>
            <a:endParaRPr lang="zh-CN" altLang="en-US"/>
          </a:p>
          <a:p>
            <a:pPr>
              <a:buFont typeface="Wingdings" panose="05000000000000000000" charset="0"/>
              <a:buChar char="u"/>
            </a:pPr>
            <a:r>
              <a:rPr lang="zh-CN" altLang="en-US"/>
              <a:t>第七十条　设备的设计、选型、安装、</a:t>
            </a:r>
            <a:r>
              <a:rPr lang="zh-CN" altLang="en-US">
                <a:solidFill>
                  <a:srgbClr val="FF0000"/>
                </a:solidFill>
              </a:rPr>
              <a:t>改造和维护</a:t>
            </a:r>
            <a:r>
              <a:rPr lang="zh-CN" altLang="en-US"/>
              <a:t>必须符合预定用途,应当尽可能降低产生污染、交叉污染、混淆和差错的风险,便于操作、清洁、维护以及必要时进行的消毒或灭菌。</a:t>
            </a:r>
            <a:endParaRPr lang="zh-CN" altLang="en-US"/>
          </a:p>
          <a:p>
            <a:pPr>
              <a:buFont typeface="Wingdings" panose="05000000000000000000" charset="0"/>
              <a:buChar char="u"/>
            </a:pPr>
            <a:r>
              <a:rPr lang="zh-CN" altLang="en-US"/>
              <a:t>第七十一条　应当建立设备使用、清洁、维护和维修的操作规程,以保证设备的性能,应按规程使用设备并记录。</a:t>
            </a:r>
            <a:endParaRPr lang="zh-CN" altLang="en-US"/>
          </a:p>
          <a:p>
            <a:pPr>
              <a:buFont typeface="Wingdings" panose="05000000000000000000" charset="0"/>
              <a:buChar char="u"/>
            </a:pPr>
            <a:r>
              <a:rPr lang="zh-CN" altLang="en-US"/>
              <a:t>第七十二条　主要生产和检验设备、仪器、衡器均应建立设备档案,内容包括:生产厂家、型号、规格、技术参数、说明书、设备图纸、备件清单、安装位置及竣工图,以及检修和维修保养内容及记录、验证记录、事故记录等。</a:t>
            </a:r>
            <a:endParaRPr lang="zh-CN" altLang="en-US"/>
          </a:p>
        </p:txBody>
      </p:sp>
      <p:sp>
        <p:nvSpPr>
          <p:cNvPr id="18" name="文本框 17"/>
          <p:cNvSpPr txBox="1"/>
          <p:nvPr/>
        </p:nvSpPr>
        <p:spPr>
          <a:xfrm>
            <a:off x="2880995" y="5010785"/>
            <a:ext cx="2146935" cy="368300"/>
          </a:xfrm>
          <a:prstGeom prst="rect">
            <a:avLst/>
          </a:prstGeom>
          <a:noFill/>
          <a:ln>
            <a:solidFill>
              <a:schemeClr val="tx1"/>
            </a:solidFill>
          </a:ln>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使用、维护和维修</a:t>
            </a:r>
            <a:endParaRPr lang="zh-CN" altLang="en-US">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
        <p:nvSpPr>
          <p:cNvPr id="19" name="文本框 18"/>
          <p:cNvSpPr txBox="1"/>
          <p:nvPr/>
        </p:nvSpPr>
        <p:spPr>
          <a:xfrm>
            <a:off x="1104900" y="5010785"/>
            <a:ext cx="1482725" cy="368300"/>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设计和安装</a:t>
            </a:r>
            <a:endParaRPr lang="zh-CN" altLang="en-US">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
        <p:nvSpPr>
          <p:cNvPr id="20" name="文本框 19"/>
          <p:cNvSpPr txBox="1"/>
          <p:nvPr/>
        </p:nvSpPr>
        <p:spPr>
          <a:xfrm>
            <a:off x="5354320" y="5010785"/>
            <a:ext cx="1482725" cy="368300"/>
          </a:xfrm>
          <a:prstGeom prst="rect">
            <a:avLst/>
          </a:prstGeom>
          <a:noFill/>
          <a:ln>
            <a:solidFill>
              <a:schemeClr val="tx1"/>
            </a:solidFill>
          </a:ln>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清洁和卫生</a:t>
            </a:r>
            <a:endParaRPr lang="zh-CN" altLang="en-US">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
        <p:nvSpPr>
          <p:cNvPr id="21" name="文本框 20"/>
          <p:cNvSpPr txBox="1"/>
          <p:nvPr/>
        </p:nvSpPr>
        <p:spPr>
          <a:xfrm>
            <a:off x="7233285" y="5010785"/>
            <a:ext cx="1482725" cy="368300"/>
          </a:xfrm>
          <a:prstGeom prst="rect">
            <a:avLst/>
          </a:prstGeom>
          <a:noFill/>
          <a:ln>
            <a:solidFill>
              <a:schemeClr val="tx1"/>
            </a:solidFill>
          </a:ln>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检定或校准</a:t>
            </a:r>
            <a:endParaRPr lang="zh-CN" altLang="en-US">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
        <p:nvSpPr>
          <p:cNvPr id="22" name="文本框 21"/>
          <p:cNvSpPr txBox="1"/>
          <p:nvPr/>
        </p:nvSpPr>
        <p:spPr>
          <a:xfrm>
            <a:off x="9095740" y="5010785"/>
            <a:ext cx="1482725" cy="368300"/>
          </a:xfrm>
          <a:prstGeom prst="rect">
            <a:avLst/>
          </a:prstGeom>
          <a:noFill/>
          <a:ln>
            <a:solidFill>
              <a:schemeClr val="tx1"/>
            </a:solidFill>
          </a:ln>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制药用水</a:t>
            </a:r>
            <a:endParaRPr lang="zh-CN" altLang="en-US">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
        <p:nvSpPr>
          <p:cNvPr id="40" name="文本框 39"/>
          <p:cNvSpPr txBox="1"/>
          <p:nvPr/>
        </p:nvSpPr>
        <p:spPr>
          <a:xfrm>
            <a:off x="5354320" y="3872230"/>
            <a:ext cx="1482725" cy="368300"/>
          </a:xfrm>
          <a:prstGeom prst="rect">
            <a:avLst/>
          </a:prstGeom>
          <a:noFill/>
          <a:ln>
            <a:solidFill>
              <a:schemeClr val="tx1"/>
            </a:solidFill>
          </a:ln>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设备</a:t>
            </a:r>
            <a:endParaRPr lang="zh-CN" altLang="en-US">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cxnSp>
        <p:nvCxnSpPr>
          <p:cNvPr id="41" name="直接连接符 40"/>
          <p:cNvCxnSpPr/>
          <p:nvPr/>
        </p:nvCxnSpPr>
        <p:spPr>
          <a:xfrm flipH="1">
            <a:off x="2005965" y="4253230"/>
            <a:ext cx="4115435" cy="68961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直接连接符 41"/>
          <p:cNvCxnSpPr>
            <a:endCxn id="18" idx="0"/>
          </p:cNvCxnSpPr>
          <p:nvPr/>
        </p:nvCxnSpPr>
        <p:spPr>
          <a:xfrm flipH="1">
            <a:off x="3954780" y="4265930"/>
            <a:ext cx="2127885" cy="744855"/>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直接连接符 42"/>
          <p:cNvCxnSpPr>
            <a:endCxn id="20" idx="0"/>
          </p:cNvCxnSpPr>
          <p:nvPr/>
        </p:nvCxnSpPr>
        <p:spPr>
          <a:xfrm>
            <a:off x="6082665" y="4227195"/>
            <a:ext cx="13335" cy="78359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直接连接符 47"/>
          <p:cNvCxnSpPr>
            <a:endCxn id="21" idx="0"/>
          </p:cNvCxnSpPr>
          <p:nvPr/>
        </p:nvCxnSpPr>
        <p:spPr>
          <a:xfrm>
            <a:off x="6082665" y="4278630"/>
            <a:ext cx="1892300" cy="732155"/>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直接连接符 48"/>
          <p:cNvCxnSpPr/>
          <p:nvPr/>
        </p:nvCxnSpPr>
        <p:spPr>
          <a:xfrm>
            <a:off x="6121400" y="4265930"/>
            <a:ext cx="4127500" cy="702945"/>
          </a:xfrm>
          <a:prstGeom prst="line">
            <a:avLst/>
          </a:prstGeom>
        </p:spPr>
        <p:style>
          <a:lnRef idx="1">
            <a:schemeClr val="accent1"/>
          </a:lnRef>
          <a:fillRef idx="0">
            <a:schemeClr val="accent1"/>
          </a:fillRef>
          <a:effectRef idx="0">
            <a:schemeClr val="accent1"/>
          </a:effectRef>
          <a:fontRef idx="minor">
            <a:schemeClr val="tx1"/>
          </a:fontRef>
        </p:style>
      </p:cxnSp>
    </p:spTree>
    <p:custDataLst>
      <p:tags r:id="rId3"/>
    </p:custData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98245" y="443230"/>
            <a:ext cx="9653905" cy="441960"/>
          </a:xfrm>
        </p:spPr>
        <p:txBody>
          <a:bodyPr>
            <a:normAutofit fontScale="90000"/>
          </a:bodyPr>
          <a:lstStyle/>
          <a:p>
            <a:r>
              <a:rPr>
                <a:sym typeface="+mn-ea"/>
              </a:rPr>
              <a:t>第五章  设备</a:t>
            </a:r>
            <a:endParaRPr lang="zh-CN" altLang="en-US"/>
          </a:p>
        </p:txBody>
      </p:sp>
      <p:sp>
        <p:nvSpPr>
          <p:cNvPr id="3" name="内容占位符 2"/>
          <p:cNvSpPr>
            <a:spLocks noGrp="1"/>
          </p:cNvSpPr>
          <p:nvPr>
            <p:ph idx="4294967295"/>
          </p:nvPr>
        </p:nvSpPr>
        <p:spPr>
          <a:xfrm>
            <a:off x="676275" y="1362710"/>
            <a:ext cx="10841990" cy="4556760"/>
          </a:xfrm>
        </p:spPr>
        <p:txBody>
          <a:bodyPr/>
          <a:lstStyle/>
          <a:p>
            <a:pPr marL="0" indent="0">
              <a:buNone/>
            </a:pPr>
            <a:r>
              <a:rPr lang="en-US" altLang="zh-CN" b="1">
                <a:sym typeface="+mn-ea"/>
              </a:rPr>
              <a:t>   </a:t>
            </a:r>
            <a:r>
              <a:rPr b="1">
                <a:sym typeface="+mn-ea"/>
              </a:rPr>
              <a:t>第二节　设计和安装</a:t>
            </a:r>
            <a:endParaRPr lang="zh-CN" altLang="en-US"/>
          </a:p>
          <a:p>
            <a:pPr>
              <a:buFont typeface="Wingdings" panose="05000000000000000000" charset="0"/>
              <a:buChar char="u"/>
            </a:pPr>
            <a:r>
              <a:rPr lang="zh-CN" altLang="en-US"/>
              <a:t>第七十三条　生产设备应当避免对兽药质量产生不利影响。与兽药直接接触的生产设备表面应当平整、光洁、易清洗或消毒、耐腐蚀,不得与兽药发生化学反应、吸附兽药或</a:t>
            </a:r>
            <a:r>
              <a:rPr lang="zh-CN" altLang="en-US">
                <a:solidFill>
                  <a:srgbClr val="FF0000"/>
                </a:solidFill>
              </a:rPr>
              <a:t>向兽药中释放物质而影响产品质量。</a:t>
            </a:r>
            <a:endParaRPr lang="zh-CN" altLang="en-US"/>
          </a:p>
          <a:p>
            <a:pPr>
              <a:buFont typeface="Wingdings" panose="05000000000000000000" charset="0"/>
              <a:buChar char="u"/>
            </a:pPr>
            <a:r>
              <a:rPr lang="zh-CN" altLang="en-US"/>
              <a:t>第七十四条　生产、检验设备的性能、参数应能满足设计要求和实际生产需求,并应当配备有适当量程和精度的衡器、量具、仪器和仪表。</a:t>
            </a:r>
            <a:r>
              <a:rPr lang="zh-CN" altLang="en-US">
                <a:solidFill>
                  <a:srgbClr val="FF0000"/>
                </a:solidFill>
              </a:rPr>
              <a:t>相关设备还应符合实施兽药产品电子追溯管理的要求。</a:t>
            </a:r>
            <a:endParaRPr lang="zh-CN" altLang="en-US">
              <a:solidFill>
                <a:srgbClr val="FF0000"/>
              </a:solidFill>
            </a:endParaRPr>
          </a:p>
          <a:p>
            <a:pPr>
              <a:buFont typeface="Wingdings" panose="05000000000000000000" charset="0"/>
              <a:buChar char="u"/>
            </a:pPr>
            <a:r>
              <a:rPr lang="zh-CN" altLang="en-US"/>
              <a:t>第七十五条　</a:t>
            </a:r>
            <a:r>
              <a:rPr lang="zh-CN" altLang="en-US">
                <a:solidFill>
                  <a:srgbClr val="FF0000"/>
                </a:solidFill>
              </a:rPr>
              <a:t>应当选择适当的清洗、清洁设备,并防止这类设备成为污染源。</a:t>
            </a:r>
            <a:endParaRPr lang="zh-CN" altLang="en-US"/>
          </a:p>
          <a:p>
            <a:pPr>
              <a:buFont typeface="Wingdings" panose="05000000000000000000" charset="0"/>
              <a:buChar char="u"/>
            </a:pPr>
            <a:r>
              <a:rPr lang="zh-CN" altLang="en-US"/>
              <a:t>第七十六条　设备所用的润滑剂、冷却剂等不得对兽药或容器造成污染,</a:t>
            </a:r>
            <a:r>
              <a:rPr lang="zh-CN" altLang="en-US">
                <a:solidFill>
                  <a:srgbClr val="FF0000"/>
                </a:solidFill>
              </a:rPr>
              <a:t>与兽药可能接触的部位应当使用食用级或级别相当的润滑剂。</a:t>
            </a:r>
            <a:endParaRPr lang="zh-CN" altLang="en-US">
              <a:solidFill>
                <a:srgbClr val="FF0000"/>
              </a:solidFill>
            </a:endParaRPr>
          </a:p>
          <a:p>
            <a:pPr>
              <a:buFont typeface="Wingdings" panose="05000000000000000000" charset="0"/>
              <a:buChar char="u"/>
            </a:pPr>
            <a:r>
              <a:rPr lang="zh-CN" altLang="en-US"/>
              <a:t>第七十七条　</a:t>
            </a:r>
            <a:r>
              <a:rPr lang="zh-CN" altLang="en-US">
                <a:solidFill>
                  <a:srgbClr val="FF0000"/>
                </a:solidFill>
              </a:rPr>
              <a:t>生产用模具的采购、验收、保管、维护、发放及报废应当制定相应操作规程,设专人专柜保管,并有相应记录。</a:t>
            </a:r>
            <a:endParaRPr lang="zh-CN" altLang="en-US">
              <a:solidFill>
                <a:srgbClr val="FF0000"/>
              </a:solidFill>
            </a:endParaRPr>
          </a:p>
        </p:txBody>
      </p:sp>
    </p:spTree>
    <p:custDataLst>
      <p:tags r:id="rId3"/>
    </p:custDataLst>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75385" y="443230"/>
            <a:ext cx="9676765" cy="441960"/>
          </a:xfrm>
        </p:spPr>
        <p:txBody>
          <a:bodyPr>
            <a:normAutofit fontScale="90000"/>
          </a:bodyPr>
          <a:lstStyle/>
          <a:p>
            <a:r>
              <a:rPr>
                <a:sym typeface="+mn-ea"/>
              </a:rPr>
              <a:t>第五章  设备</a:t>
            </a:r>
            <a:endParaRPr lang="zh-CN" altLang="en-US"/>
          </a:p>
        </p:txBody>
      </p:sp>
      <p:sp>
        <p:nvSpPr>
          <p:cNvPr id="3" name="内容占位符 2"/>
          <p:cNvSpPr>
            <a:spLocks noGrp="1"/>
          </p:cNvSpPr>
          <p:nvPr>
            <p:ph idx="4294967295"/>
          </p:nvPr>
        </p:nvSpPr>
        <p:spPr>
          <a:xfrm>
            <a:off x="621030" y="1362075"/>
            <a:ext cx="10974705" cy="4623435"/>
          </a:xfrm>
        </p:spPr>
        <p:txBody>
          <a:bodyPr>
            <a:normAutofit lnSpcReduction="20000"/>
          </a:bodyPr>
          <a:lstStyle/>
          <a:p>
            <a:pPr marL="0" indent="0">
              <a:buNone/>
            </a:pPr>
            <a:r>
              <a:rPr lang="en-US" altLang="zh-CN" b="1">
                <a:latin typeface="+mj-lt"/>
              </a:rPr>
              <a:t>   </a:t>
            </a:r>
            <a:r>
              <a:rPr lang="en-US" altLang="zh-CN" b="1"/>
              <a:t>第三节　使用、维护和维修</a:t>
            </a:r>
            <a:endParaRPr lang="zh-CN" altLang="en-US"/>
          </a:p>
          <a:p>
            <a:pPr>
              <a:buFont typeface="Wingdings" panose="05000000000000000000" charset="0"/>
              <a:buChar char="u"/>
            </a:pPr>
            <a:r>
              <a:rPr lang="zh-CN" altLang="en-US"/>
              <a:t>第七十八条　主要生产和检验设备都应当有明确的操作规程。</a:t>
            </a:r>
            <a:endParaRPr lang="zh-CN" altLang="en-US"/>
          </a:p>
          <a:p>
            <a:pPr>
              <a:buFont typeface="Wingdings" panose="05000000000000000000" charset="0"/>
              <a:buChar char="u"/>
            </a:pPr>
            <a:r>
              <a:rPr lang="zh-CN" altLang="en-US"/>
              <a:t>第七十九条　</a:t>
            </a:r>
            <a:r>
              <a:rPr lang="zh-CN" altLang="en-US">
                <a:solidFill>
                  <a:srgbClr val="FF0000"/>
                </a:solidFill>
              </a:rPr>
              <a:t>生产设备应当在确认的参数范围内使用。</a:t>
            </a:r>
            <a:endParaRPr lang="zh-CN" altLang="en-US">
              <a:solidFill>
                <a:srgbClr val="FF0000"/>
              </a:solidFill>
            </a:endParaRPr>
          </a:p>
          <a:p>
            <a:pPr>
              <a:buFont typeface="Wingdings" panose="05000000000000000000" charset="0"/>
              <a:buChar char="u"/>
            </a:pPr>
            <a:r>
              <a:rPr lang="zh-CN" altLang="en-US"/>
              <a:t>第八十条　生产设备应当有明显的状态标识,标明设备编号、名称、运行状态等。</a:t>
            </a:r>
            <a:r>
              <a:rPr lang="zh-CN" altLang="en-US">
                <a:solidFill>
                  <a:srgbClr val="FF0000"/>
                </a:solidFill>
              </a:rPr>
              <a:t>运行的设备应当标明内容物的信息,如名称、规格、批号等,没有内容物的生产设备应当标明清洁状态。</a:t>
            </a:r>
            <a:endParaRPr lang="zh-CN" altLang="en-US">
              <a:solidFill>
                <a:srgbClr val="FF0000"/>
              </a:solidFill>
            </a:endParaRPr>
          </a:p>
          <a:p>
            <a:pPr>
              <a:buFont typeface="Wingdings" panose="05000000000000000000" charset="0"/>
              <a:buChar char="u"/>
            </a:pPr>
            <a:r>
              <a:rPr lang="zh-CN" altLang="en-US"/>
              <a:t>第八十一条　与设备连接的主要固定管道应当标明内容物名称和流向。</a:t>
            </a:r>
            <a:endParaRPr lang="zh-CN" altLang="en-US"/>
          </a:p>
          <a:p>
            <a:pPr>
              <a:buFont typeface="Wingdings" panose="05000000000000000000" charset="0"/>
              <a:buChar char="u"/>
            </a:pPr>
            <a:r>
              <a:rPr lang="zh-CN" altLang="en-US"/>
              <a:t>第八十二条　</a:t>
            </a:r>
            <a:r>
              <a:rPr lang="zh-CN" altLang="en-US">
                <a:solidFill>
                  <a:srgbClr val="FF0000"/>
                </a:solidFill>
              </a:rPr>
              <a:t>应当制定设备的预防性维护计划,设备的维护和维修应当有相应的记录。</a:t>
            </a:r>
            <a:endParaRPr lang="zh-CN" altLang="en-US">
              <a:solidFill>
                <a:srgbClr val="FF0000"/>
              </a:solidFill>
            </a:endParaRPr>
          </a:p>
          <a:p>
            <a:pPr>
              <a:buFont typeface="Wingdings" panose="05000000000000000000" charset="0"/>
              <a:buChar char="u"/>
            </a:pPr>
            <a:r>
              <a:rPr lang="zh-CN" altLang="en-US"/>
              <a:t>第八十三条　</a:t>
            </a:r>
            <a:r>
              <a:rPr lang="zh-CN" altLang="en-US">
                <a:solidFill>
                  <a:schemeClr val="tx1"/>
                </a:solidFill>
              </a:rPr>
              <a:t>设备的维护和维修应保持设备的性能,并不得影响产品质量。</a:t>
            </a:r>
            <a:endParaRPr lang="zh-CN" altLang="en-US">
              <a:solidFill>
                <a:srgbClr val="FF0000"/>
              </a:solidFill>
            </a:endParaRPr>
          </a:p>
          <a:p>
            <a:pPr>
              <a:buFont typeface="Wingdings" panose="05000000000000000000" charset="0"/>
              <a:buChar char="u"/>
            </a:pPr>
            <a:r>
              <a:rPr lang="zh-CN" altLang="en-US">
                <a:solidFill>
                  <a:schemeClr val="tx1"/>
                </a:solidFill>
              </a:rPr>
              <a:t>第八十四条</a:t>
            </a:r>
            <a:r>
              <a:rPr lang="zh-CN" altLang="en-US">
                <a:solidFill>
                  <a:srgbClr val="FF0000"/>
                </a:solidFill>
              </a:rPr>
              <a:t>　经改造或重大维修的设备应当进行再确认,符合要求后方可继续使用。</a:t>
            </a:r>
            <a:endParaRPr lang="zh-CN" altLang="en-US"/>
          </a:p>
          <a:p>
            <a:pPr>
              <a:buFont typeface="Wingdings" panose="05000000000000000000" charset="0"/>
              <a:buChar char="u"/>
            </a:pPr>
            <a:r>
              <a:rPr lang="zh-CN" altLang="en-US"/>
              <a:t>第八十五条　不合格的设备应当搬出生产和质量控制区,如未搬出,应当有醒目的状态标识。</a:t>
            </a:r>
            <a:endParaRPr lang="zh-CN" altLang="en-US"/>
          </a:p>
          <a:p>
            <a:pPr>
              <a:buFont typeface="Wingdings" panose="05000000000000000000" charset="0"/>
              <a:buChar char="u"/>
            </a:pPr>
            <a:r>
              <a:rPr lang="zh-CN" altLang="en-US"/>
              <a:t>第八十六条　用于兽药生产或检验的设备和仪器,</a:t>
            </a:r>
            <a:r>
              <a:rPr lang="zh-CN" altLang="en-US">
                <a:solidFill>
                  <a:srgbClr val="FF0000"/>
                </a:solidFill>
              </a:rPr>
              <a:t>应当有使用和维修、维护记录,使用记录内容包括使用情况、日期、时间、所生产及检验的兽药名称、规格和批号等。</a:t>
            </a:r>
            <a:endParaRPr lang="zh-CN" altLang="en-US">
              <a:solidFill>
                <a:srgbClr val="FF0000"/>
              </a:solidFill>
            </a:endParaRPr>
          </a:p>
        </p:txBody>
      </p:sp>
    </p:spTree>
    <p:custDataLst>
      <p:tags r:id="rId3"/>
    </p:custDataLst>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217930" y="443230"/>
            <a:ext cx="10974070" cy="441960"/>
          </a:xfrm>
        </p:spPr>
        <p:txBody>
          <a:bodyPr>
            <a:normAutofit fontScale="90000"/>
          </a:bodyPr>
          <a:lstStyle/>
          <a:p>
            <a:r>
              <a:rPr>
                <a:sym typeface="+mn-ea"/>
              </a:rPr>
              <a:t>第五章  设备</a:t>
            </a:r>
            <a:endParaRPr lang="zh-CN" altLang="en-US"/>
          </a:p>
        </p:txBody>
      </p:sp>
      <p:sp>
        <p:nvSpPr>
          <p:cNvPr id="3" name="内容占位符 2"/>
          <p:cNvSpPr>
            <a:spLocks noGrp="1"/>
          </p:cNvSpPr>
          <p:nvPr>
            <p:ph idx="4294967295"/>
          </p:nvPr>
        </p:nvSpPr>
        <p:spPr>
          <a:xfrm>
            <a:off x="608330" y="1351280"/>
            <a:ext cx="10995660" cy="4570730"/>
          </a:xfrm>
        </p:spPr>
        <p:txBody>
          <a:bodyPr>
            <a:normAutofit/>
          </a:bodyPr>
          <a:lstStyle/>
          <a:p>
            <a:pPr marL="0" indent="0">
              <a:buNone/>
            </a:pPr>
            <a:r>
              <a:rPr lang="en-US" altLang="zh-CN"/>
              <a:t>   </a:t>
            </a:r>
            <a:r>
              <a:rPr lang="en-US" altLang="zh-CN" b="1"/>
              <a:t>第四节　清洁和卫生</a:t>
            </a:r>
            <a:endParaRPr lang="zh-CN" altLang="en-US"/>
          </a:p>
          <a:p>
            <a:pPr>
              <a:lnSpc>
                <a:spcPct val="250000"/>
              </a:lnSpc>
              <a:buFont typeface="Wingdings" panose="05000000000000000000" charset="0"/>
              <a:buChar char="u"/>
            </a:pPr>
            <a:r>
              <a:rPr lang="zh-CN" altLang="en-US"/>
              <a:t>第八十七条　兽药生产设备应保持良好的清洁卫生状态,不得对兽药的生产造成污染和交叉污染。</a:t>
            </a:r>
            <a:endParaRPr lang="zh-CN" altLang="en-US"/>
          </a:p>
          <a:p>
            <a:pPr>
              <a:lnSpc>
                <a:spcPct val="250000"/>
              </a:lnSpc>
              <a:buFont typeface="Wingdings" panose="05000000000000000000" charset="0"/>
              <a:buChar char="u"/>
            </a:pPr>
            <a:r>
              <a:rPr lang="zh-CN" altLang="en-US"/>
              <a:t>第八十八条　生产、检验设备及器具均应制定清洁操作规程,并按照规程进行清洁和记录。</a:t>
            </a:r>
            <a:endParaRPr lang="zh-CN" altLang="en-US"/>
          </a:p>
          <a:p>
            <a:pPr>
              <a:lnSpc>
                <a:spcPct val="250000"/>
              </a:lnSpc>
              <a:buFont typeface="Wingdings" panose="05000000000000000000" charset="0"/>
              <a:buChar char="u"/>
            </a:pPr>
            <a:r>
              <a:rPr lang="zh-CN" altLang="en-US"/>
              <a:t>第八十九条　</a:t>
            </a:r>
            <a:r>
              <a:rPr lang="zh-CN" altLang="en-US">
                <a:solidFill>
                  <a:srgbClr val="FF0000"/>
                </a:solidFill>
              </a:rPr>
              <a:t>已清洁的生产设备应当在清洁、干燥的条件下存放。</a:t>
            </a:r>
            <a:endParaRPr lang="zh-CN" altLang="en-US"/>
          </a:p>
          <a:p>
            <a:endParaRPr lang="zh-CN" altLang="en-US"/>
          </a:p>
        </p:txBody>
      </p:sp>
    </p:spTree>
    <p:custDataLst>
      <p:tags r:id="rId3"/>
    </p:custDataLst>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208405" y="443230"/>
            <a:ext cx="9643745" cy="441960"/>
          </a:xfrm>
        </p:spPr>
        <p:txBody>
          <a:bodyPr>
            <a:normAutofit fontScale="90000"/>
          </a:bodyPr>
          <a:lstStyle/>
          <a:p>
            <a:r>
              <a:rPr>
                <a:sym typeface="+mn-ea"/>
              </a:rPr>
              <a:t>第五章  设备</a:t>
            </a:r>
            <a:endParaRPr lang="zh-CN" altLang="en-US"/>
          </a:p>
        </p:txBody>
      </p:sp>
      <p:sp>
        <p:nvSpPr>
          <p:cNvPr id="3" name="内容占位符 2"/>
          <p:cNvSpPr>
            <a:spLocks noGrp="1"/>
          </p:cNvSpPr>
          <p:nvPr>
            <p:ph idx="4294967295"/>
          </p:nvPr>
        </p:nvSpPr>
        <p:spPr>
          <a:xfrm>
            <a:off x="699135" y="1252220"/>
            <a:ext cx="10816590" cy="5099685"/>
          </a:xfrm>
        </p:spPr>
        <p:txBody>
          <a:bodyPr/>
          <a:lstStyle/>
          <a:p>
            <a:pPr marL="0" indent="0">
              <a:buNone/>
            </a:pPr>
            <a:r>
              <a:rPr lang="en-US" altLang="zh-CN">
                <a:sym typeface="+mn-ea"/>
              </a:rPr>
              <a:t>   </a:t>
            </a:r>
            <a:r>
              <a:rPr lang="en-US" altLang="zh-CN" b="1">
                <a:sym typeface="+mn-ea"/>
              </a:rPr>
              <a:t>第五节　检定或校准</a:t>
            </a:r>
            <a:endParaRPr lang="zh-CN" altLang="en-US"/>
          </a:p>
          <a:p>
            <a:pPr>
              <a:buFont typeface="Wingdings" panose="05000000000000000000" charset="0"/>
              <a:buChar char="u"/>
            </a:pPr>
            <a:r>
              <a:rPr>
                <a:sym typeface="+mn-ea"/>
              </a:rPr>
              <a:t>第九十条　应当根据国家标准及仪器使用特点对生产和检验用衡器、量具、仪表、记录和控制设备以及仪器</a:t>
            </a:r>
            <a:r>
              <a:rPr>
                <a:solidFill>
                  <a:srgbClr val="FF0000"/>
                </a:solidFill>
                <a:sym typeface="+mn-ea"/>
              </a:rPr>
              <a:t>制定检定(校准)计划,检定(校准)的范围应当涵盖实际使用范围。应按计划进行检定或校准,并保存相关证书、报告或记录。</a:t>
            </a:r>
            <a:endParaRPr lang="zh-CN" altLang="en-US">
              <a:solidFill>
                <a:srgbClr val="FF0000"/>
              </a:solidFill>
            </a:endParaRPr>
          </a:p>
          <a:p>
            <a:pPr>
              <a:buFont typeface="Wingdings" panose="05000000000000000000" charset="0"/>
              <a:buChar char="u"/>
            </a:pPr>
            <a:r>
              <a:rPr>
                <a:sym typeface="+mn-ea"/>
              </a:rPr>
              <a:t>第九十一条　应当确保生产和检验使用的衡器、量具、仪器仪表经过校准,控制设备得到确认,确保得到的数据准确、可靠。</a:t>
            </a:r>
            <a:endParaRPr lang="zh-CN" altLang="en-US"/>
          </a:p>
          <a:p>
            <a:pPr>
              <a:buFont typeface="Wingdings" panose="05000000000000000000" charset="0"/>
              <a:buChar char="u"/>
            </a:pPr>
            <a:r>
              <a:rPr>
                <a:sym typeface="+mn-ea"/>
              </a:rPr>
              <a:t>第九十二条　仪器的检定和校准应当符合国家有关规定,应保证校验数据的有效性。</a:t>
            </a:r>
            <a:endParaRPr lang="zh-CN" altLang="en-US"/>
          </a:p>
          <a:p>
            <a:pPr>
              <a:buFont typeface="Wingdings" panose="05000000000000000000" charset="0"/>
              <a:buChar char="u"/>
            </a:pPr>
            <a:r>
              <a:rPr>
                <a:solidFill>
                  <a:srgbClr val="FF0000"/>
                </a:solidFill>
                <a:sym typeface="+mn-ea"/>
              </a:rPr>
              <a:t>自校仪器、量具应制定自校规程,并具备自校设施条件,校验人员具有相应资质,并做好校验记录。</a:t>
            </a:r>
            <a:endParaRPr lang="zh-CN" altLang="en-US"/>
          </a:p>
          <a:p>
            <a:pPr>
              <a:buFont typeface="Wingdings" panose="05000000000000000000" charset="0"/>
              <a:buChar char="u"/>
            </a:pPr>
            <a:r>
              <a:rPr>
                <a:sym typeface="+mn-ea"/>
              </a:rPr>
              <a:t>第九十三条　衡器、量具、仪表、用于记录和控制的设备以及仪器应当有明显的标识,标明其检定或校准有效期。</a:t>
            </a:r>
            <a:endParaRPr lang="zh-CN" altLang="en-US"/>
          </a:p>
          <a:p>
            <a:pPr>
              <a:buFont typeface="Wingdings" panose="05000000000000000000" charset="0"/>
              <a:buChar char="u"/>
            </a:pPr>
            <a:r>
              <a:rPr>
                <a:sym typeface="+mn-ea"/>
              </a:rPr>
              <a:t>第九十四条　</a:t>
            </a:r>
            <a:r>
              <a:rPr>
                <a:solidFill>
                  <a:srgbClr val="FF0000"/>
                </a:solidFill>
                <a:sym typeface="+mn-ea"/>
              </a:rPr>
              <a:t>在生产、包装、仓储过程中使用自动或电子设备的,应当按照操作规程定期进行校准和检查,确保其操作功能正常。校准和检查应当有相应的记录。</a:t>
            </a:r>
            <a:endParaRPr>
              <a:sym typeface="+mn-ea"/>
            </a:endParaRPr>
          </a:p>
          <a:p>
            <a:endParaRPr lang="zh-CN" altLang="en-US"/>
          </a:p>
        </p:txBody>
      </p:sp>
    </p:spTree>
    <p:custDataLst>
      <p:tags r:id="rId3"/>
    </p:custDataLst>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208405" y="443230"/>
            <a:ext cx="9643745" cy="441960"/>
          </a:xfrm>
        </p:spPr>
        <p:txBody>
          <a:bodyPr>
            <a:normAutofit fontScale="90000"/>
          </a:bodyPr>
          <a:lstStyle/>
          <a:p>
            <a:r>
              <a:rPr>
                <a:sym typeface="+mn-ea"/>
              </a:rPr>
              <a:t>第五章  设备</a:t>
            </a:r>
            <a:endParaRPr lang="zh-CN" altLang="en-US"/>
          </a:p>
        </p:txBody>
      </p:sp>
      <p:sp>
        <p:nvSpPr>
          <p:cNvPr id="3" name="内容占位符 2"/>
          <p:cNvSpPr>
            <a:spLocks noGrp="1"/>
          </p:cNvSpPr>
          <p:nvPr>
            <p:ph idx="4294967295"/>
          </p:nvPr>
        </p:nvSpPr>
        <p:spPr>
          <a:xfrm>
            <a:off x="709295" y="1384935"/>
            <a:ext cx="10874375" cy="4612005"/>
          </a:xfrm>
        </p:spPr>
        <p:txBody>
          <a:bodyPr>
            <a:normAutofit lnSpcReduction="20000"/>
          </a:bodyPr>
          <a:lstStyle/>
          <a:p>
            <a:pPr marL="0" indent="0">
              <a:buNone/>
            </a:pPr>
            <a:r>
              <a:rPr lang="en-US" altLang="zh-CN" b="1"/>
              <a:t>   第六节　制药用水</a:t>
            </a:r>
            <a:endParaRPr lang="zh-CN" altLang="en-US"/>
          </a:p>
          <a:p>
            <a:pPr>
              <a:buFont typeface="Wingdings" panose="05000000000000000000" charset="0"/>
              <a:buChar char="u"/>
            </a:pPr>
            <a:r>
              <a:rPr lang="zh-CN" altLang="en-US"/>
              <a:t>第九十五条　</a:t>
            </a:r>
            <a:r>
              <a:rPr lang="zh-CN" altLang="en-US">
                <a:solidFill>
                  <a:srgbClr val="FF0000"/>
                </a:solidFill>
              </a:rPr>
              <a:t>制药用水应当适合其用途,并符合《中华人民共和国兽药典》的质量标准及相关要求。制药用水至少应当采用饮用水。</a:t>
            </a:r>
            <a:endParaRPr lang="zh-CN" altLang="en-US"/>
          </a:p>
          <a:p>
            <a:pPr>
              <a:buFont typeface="Wingdings" panose="05000000000000000000" charset="0"/>
              <a:buChar char="u"/>
            </a:pPr>
            <a:r>
              <a:rPr lang="zh-CN" altLang="en-US"/>
              <a:t>第九十六条　水处理设备及其输送系统的设计、安装、运行和维护应当确保制药用水达到设定的质量标准。</a:t>
            </a:r>
            <a:r>
              <a:rPr lang="zh-CN" altLang="en-US">
                <a:solidFill>
                  <a:srgbClr val="FF0000"/>
                </a:solidFill>
              </a:rPr>
              <a:t>水处理设备的运行不得超出其设计能力。</a:t>
            </a:r>
            <a:endParaRPr lang="zh-CN" altLang="en-US"/>
          </a:p>
          <a:p>
            <a:pPr>
              <a:buFont typeface="Wingdings" panose="05000000000000000000" charset="0"/>
              <a:buChar char="u"/>
            </a:pPr>
            <a:r>
              <a:rPr lang="zh-CN" altLang="en-US"/>
              <a:t>第九十七条　纯化水、注射用水储罐和输送管道所用材料应当无毒、耐腐蚀;</a:t>
            </a:r>
            <a:r>
              <a:rPr lang="zh-CN" altLang="en-US" strike="sngStrike">
                <a:solidFill>
                  <a:srgbClr val="0070C0"/>
                </a:solidFill>
                <a:uFillTx/>
              </a:rPr>
              <a:t>注射用水</a:t>
            </a:r>
            <a:r>
              <a:rPr lang="zh-CN" altLang="en-US"/>
              <a:t>储罐的通气口应当安装不脱落纤维的疏水性除菌滤器;管道的设计和安装应当避免死角、盲管。</a:t>
            </a:r>
            <a:endParaRPr lang="zh-CN" altLang="en-US"/>
          </a:p>
          <a:p>
            <a:pPr>
              <a:buFont typeface="Wingdings" panose="05000000000000000000" charset="0"/>
              <a:buChar char="u"/>
            </a:pPr>
            <a:r>
              <a:rPr lang="zh-CN" altLang="en-US"/>
              <a:t>第九十八条　纯化水、注射用水的制备、贮存和分配应当能够防止微生物的滋生。纯化水可采用循环,</a:t>
            </a:r>
            <a:r>
              <a:rPr lang="zh-CN" altLang="en-US">
                <a:solidFill>
                  <a:srgbClr val="FF0000"/>
                </a:solidFill>
              </a:rPr>
              <a:t>注射用水可采用70℃以上保温循环。</a:t>
            </a:r>
            <a:r>
              <a:rPr lang="en-US" altLang="zh-CN">
                <a:solidFill>
                  <a:srgbClr val="0070C0"/>
                </a:solidFill>
              </a:rPr>
              <a:t>(2002</a:t>
            </a:r>
            <a:r>
              <a:rPr>
                <a:solidFill>
                  <a:srgbClr val="0070C0"/>
                </a:solidFill>
              </a:rPr>
              <a:t>版：注射用水的储存可采用80℃以上保温、65℃以上保温循环或4℃以下存放</a:t>
            </a:r>
            <a:r>
              <a:rPr lang="en-US" altLang="zh-CN">
                <a:solidFill>
                  <a:srgbClr val="0070C0"/>
                </a:solidFill>
              </a:rPr>
              <a:t>)</a:t>
            </a:r>
            <a:endParaRPr lang="zh-CN" altLang="en-US">
              <a:solidFill>
                <a:srgbClr val="0070C0"/>
              </a:solidFill>
            </a:endParaRPr>
          </a:p>
          <a:p>
            <a:pPr>
              <a:buFont typeface="Wingdings" panose="05000000000000000000" charset="0"/>
              <a:buChar char="u"/>
            </a:pPr>
            <a:r>
              <a:rPr lang="zh-CN" altLang="en-US"/>
              <a:t>第九十九条　</a:t>
            </a:r>
            <a:r>
              <a:rPr lang="zh-CN" altLang="en-US">
                <a:solidFill>
                  <a:srgbClr val="FF0000"/>
                </a:solidFill>
              </a:rPr>
              <a:t>应当对制药用水及原水的水质进行定期监测,并有相应的记录。</a:t>
            </a:r>
            <a:endParaRPr lang="zh-CN" altLang="en-US"/>
          </a:p>
          <a:p>
            <a:pPr>
              <a:buFont typeface="Wingdings" panose="05000000000000000000" charset="0"/>
              <a:buChar char="u"/>
            </a:pPr>
            <a:r>
              <a:rPr lang="zh-CN" altLang="en-US"/>
              <a:t>第一百条　</a:t>
            </a:r>
            <a:r>
              <a:rPr lang="zh-CN" altLang="en-US">
                <a:solidFill>
                  <a:srgbClr val="FF0000"/>
                </a:solidFill>
              </a:rPr>
              <a:t>应当按照操作规程对纯化水、注射用水管道进行清洗消毒,并有相关记录。发现制药用水微生物污染达到警戒限度、纠偏限度时应当按照操作规程处理。</a:t>
            </a:r>
            <a:endParaRPr lang="zh-CN" altLang="en-US">
              <a:solidFill>
                <a:srgbClr val="FF0000"/>
              </a:solidFill>
            </a:endParaRPr>
          </a:p>
        </p:txBody>
      </p:sp>
    </p:spTree>
    <p:custDataLst>
      <p:tags r:id="rId3"/>
    </p:custDataLst>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219200" y="443230"/>
            <a:ext cx="9632950" cy="441960"/>
          </a:xfrm>
        </p:spPr>
        <p:txBody>
          <a:bodyPr>
            <a:normAutofit fontScale="90000"/>
          </a:bodyPr>
          <a:lstStyle/>
          <a:p>
            <a:r>
              <a:rPr>
                <a:sym typeface="+mn-ea"/>
              </a:rPr>
              <a:t>第六章  物料与产品</a:t>
            </a:r>
            <a:endParaRPr lang="zh-CN" altLang="en-US"/>
          </a:p>
        </p:txBody>
      </p:sp>
      <p:sp>
        <p:nvSpPr>
          <p:cNvPr id="3" name="内容占位符 2"/>
          <p:cNvSpPr>
            <a:spLocks noGrp="1"/>
          </p:cNvSpPr>
          <p:nvPr>
            <p:ph idx="4294967295"/>
          </p:nvPr>
        </p:nvSpPr>
        <p:spPr>
          <a:xfrm>
            <a:off x="654050" y="1507490"/>
            <a:ext cx="10908030" cy="4600575"/>
          </a:xfrm>
        </p:spPr>
        <p:txBody>
          <a:bodyPr>
            <a:normAutofit lnSpcReduction="20000"/>
          </a:bodyPr>
          <a:lstStyle/>
          <a:p>
            <a:pPr marL="214630" indent="-214630">
              <a:buNone/>
            </a:pPr>
            <a:r>
              <a:rPr lang="en-US" altLang="zh-CN"/>
              <a:t>   </a:t>
            </a:r>
            <a:r>
              <a:rPr>
                <a:solidFill>
                  <a:srgbClr val="FF0000"/>
                </a:solidFill>
                <a:sym typeface="+mn-ea"/>
              </a:rPr>
              <a:t>本章细化了物料（原辅料、包装材料）、中间产品与成品的管理要求，不合格的物料、中间产品和成品以及退货产品的标识、存放和处理相关规定。</a:t>
            </a:r>
            <a:endParaRPr lang="en-US" altLang="zh-CN"/>
          </a:p>
          <a:p>
            <a:pPr marL="0" indent="0">
              <a:buNone/>
            </a:pPr>
            <a:r>
              <a:rPr lang="en-US" altLang="zh-CN" b="1"/>
              <a:t>   第一节　原则</a:t>
            </a:r>
            <a:endParaRPr lang="zh-CN" altLang="en-US"/>
          </a:p>
          <a:p>
            <a:pPr>
              <a:buFont typeface="Wingdings" panose="05000000000000000000" charset="0"/>
              <a:buChar char="u"/>
            </a:pPr>
            <a:r>
              <a:rPr lang="zh-CN" altLang="en-US"/>
              <a:t>第一百零一条　兽药生产所用的</a:t>
            </a:r>
            <a:r>
              <a:rPr lang="zh-CN" altLang="en-US" strike="sngStrike">
                <a:solidFill>
                  <a:srgbClr val="0070C0"/>
                </a:solidFill>
                <a:uFillTx/>
              </a:rPr>
              <a:t>物料</a:t>
            </a:r>
            <a:r>
              <a:rPr lang="zh-CN" altLang="en-US">
                <a:solidFill>
                  <a:srgbClr val="FF0000"/>
                </a:solidFill>
              </a:rPr>
              <a:t>原辅料、与兽药直接接触的包装材料</a:t>
            </a:r>
            <a:r>
              <a:rPr lang="zh-CN" altLang="en-US"/>
              <a:t>应当符合兽药标准、药品标准、包装材料标准、</a:t>
            </a:r>
            <a:r>
              <a:rPr lang="zh-CN" altLang="en-US" strike="sngStrike">
                <a:solidFill>
                  <a:srgbClr val="0070C0"/>
                </a:solidFill>
                <a:uFillTx/>
              </a:rPr>
              <a:t>兽用生物制品规程</a:t>
            </a:r>
            <a:r>
              <a:rPr lang="zh-CN" altLang="en-US"/>
              <a:t>或其他有关标准。</a:t>
            </a:r>
            <a:r>
              <a:rPr lang="zh-CN" altLang="en-US">
                <a:solidFill>
                  <a:srgbClr val="FF0000"/>
                </a:solidFill>
              </a:rPr>
              <a:t>兽药上直接印字所用油墨应当符合食用标准要求。</a:t>
            </a:r>
            <a:endParaRPr lang="zh-CN" altLang="en-US"/>
          </a:p>
          <a:p>
            <a:pPr>
              <a:buFont typeface="Wingdings" panose="05000000000000000000" charset="0"/>
              <a:buChar char="u"/>
            </a:pPr>
            <a:r>
              <a:rPr lang="zh-CN" altLang="en-US"/>
              <a:t>   </a:t>
            </a:r>
            <a:r>
              <a:rPr lang="zh-CN" altLang="en-US">
                <a:solidFill>
                  <a:srgbClr val="FF0000"/>
                </a:solidFill>
              </a:rPr>
              <a:t>进口原辅料应当符合国家相关的进口管理规定。</a:t>
            </a:r>
            <a:endParaRPr lang="zh-CN" altLang="en-US"/>
          </a:p>
          <a:p>
            <a:pPr>
              <a:buFont typeface="Wingdings" panose="05000000000000000000" charset="0"/>
              <a:buChar char="u"/>
            </a:pPr>
            <a:r>
              <a:rPr lang="zh-CN" altLang="en-US"/>
              <a:t>第一百零二条　应当建立相应的操作规程,确保物料和产品的正确接收、贮存、发放、使用和</a:t>
            </a:r>
            <a:r>
              <a:rPr lang="zh-CN" altLang="en-US">
                <a:solidFill>
                  <a:srgbClr val="FF0000"/>
                </a:solidFill>
              </a:rPr>
              <a:t>销售</a:t>
            </a:r>
            <a:r>
              <a:rPr lang="zh-CN" altLang="en-US"/>
              <a:t>,防止污染、交叉污染、混淆和差错。</a:t>
            </a:r>
            <a:endParaRPr lang="zh-CN" altLang="en-US"/>
          </a:p>
          <a:p>
            <a:pPr>
              <a:buFont typeface="Wingdings" panose="05000000000000000000" charset="0"/>
              <a:buChar char="u"/>
            </a:pPr>
            <a:r>
              <a:rPr lang="zh-CN" altLang="en-US"/>
              <a:t>   </a:t>
            </a:r>
            <a:r>
              <a:rPr lang="zh-CN" altLang="en-US">
                <a:solidFill>
                  <a:srgbClr val="FF0000"/>
                </a:solidFill>
              </a:rPr>
              <a:t>物料和产品的处理应当按照操作规程或工艺规程执行,并有记录。</a:t>
            </a:r>
            <a:endParaRPr lang="zh-CN" altLang="en-US"/>
          </a:p>
          <a:p>
            <a:pPr>
              <a:buFont typeface="Wingdings" panose="05000000000000000000" charset="0"/>
              <a:buChar char="u"/>
            </a:pPr>
            <a:r>
              <a:rPr lang="zh-CN" altLang="en-US"/>
              <a:t>第一百零三条　</a:t>
            </a:r>
            <a:r>
              <a:rPr lang="zh-CN" altLang="en-US">
                <a:solidFill>
                  <a:srgbClr val="FF0000"/>
                </a:solidFill>
              </a:rPr>
              <a:t>物料供应商的确定及变更应当进行质量评估,并经质量管理部门批准后方可采购。必要时对关键物料进行现场考查。</a:t>
            </a:r>
            <a:endParaRPr lang="zh-CN" altLang="en-US">
              <a:solidFill>
                <a:srgbClr val="FF0000"/>
              </a:solidFill>
            </a:endParaRPr>
          </a:p>
          <a:p>
            <a:pPr>
              <a:buFont typeface="Wingdings" panose="05000000000000000000" charset="0"/>
              <a:buChar char="u"/>
            </a:pPr>
            <a:r>
              <a:rPr lang="zh-CN" altLang="en-US"/>
              <a:t>第一百零四条　</a:t>
            </a:r>
            <a:r>
              <a:rPr lang="zh-CN" altLang="en-US">
                <a:solidFill>
                  <a:srgbClr val="FF0000"/>
                </a:solidFill>
              </a:rPr>
              <a:t>物料和产品的运输应当能够满足质量和安全的要求,对运输有特殊要求的,其运输条件应当予以确认。</a:t>
            </a:r>
            <a:endParaRPr lang="zh-CN" altLang="en-US">
              <a:solidFill>
                <a:srgbClr val="FF0000"/>
              </a:solidFill>
            </a:endParaRPr>
          </a:p>
        </p:txBody>
      </p:sp>
    </p:spTree>
    <p:custDataLst>
      <p:tags r:id="rId3"/>
    </p:custDataLst>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242060" y="443230"/>
            <a:ext cx="9610090" cy="441960"/>
          </a:xfrm>
        </p:spPr>
        <p:txBody>
          <a:bodyPr>
            <a:normAutofit fontScale="90000"/>
          </a:bodyPr>
          <a:lstStyle/>
          <a:p>
            <a:r>
              <a:rPr>
                <a:sym typeface="+mn-ea"/>
              </a:rPr>
              <a:t>第六章  物料与产品</a:t>
            </a:r>
            <a:endParaRPr lang="zh-CN" altLang="en-US"/>
          </a:p>
        </p:txBody>
      </p:sp>
      <p:sp>
        <p:nvSpPr>
          <p:cNvPr id="3" name="内容占位符 2"/>
          <p:cNvSpPr>
            <a:spLocks noGrp="1"/>
          </p:cNvSpPr>
          <p:nvPr>
            <p:ph idx="4294967295"/>
          </p:nvPr>
        </p:nvSpPr>
        <p:spPr>
          <a:xfrm>
            <a:off x="654050" y="1351280"/>
            <a:ext cx="10198100" cy="5323840"/>
          </a:xfrm>
        </p:spPr>
        <p:txBody>
          <a:bodyPr>
            <a:normAutofit/>
          </a:bodyPr>
          <a:lstStyle/>
          <a:p>
            <a:pPr>
              <a:buFont typeface="Wingdings" panose="05000000000000000000" charset="0"/>
              <a:buChar char="u"/>
            </a:pPr>
            <a:r>
              <a:rPr lang="zh-CN" altLang="en-US"/>
              <a:t>第一百零五条　</a:t>
            </a:r>
            <a:r>
              <a:rPr lang="zh-CN" altLang="en-US">
                <a:solidFill>
                  <a:srgbClr val="FF0000"/>
                </a:solidFill>
              </a:rPr>
              <a:t>原辅料、与兽药直接接触的包装材料和印刷包装材料的接收应当有操作规程,所有到货物料均应当检查,确保与订单一致,并确认供应商已经质量管理部门批准。</a:t>
            </a:r>
            <a:endParaRPr lang="zh-CN" altLang="en-US">
              <a:solidFill>
                <a:srgbClr val="FF0000"/>
              </a:solidFill>
            </a:endParaRPr>
          </a:p>
          <a:p>
            <a:pPr marL="243840" indent="-243840">
              <a:buNone/>
            </a:pPr>
            <a:r>
              <a:rPr lang="zh-CN" altLang="en-US">
                <a:solidFill>
                  <a:srgbClr val="FF0000"/>
                </a:solidFill>
              </a:rPr>
              <a:t>   物料的外包装应当有标签,并注明规定的信息。必要时应当进行清洁,发现外包装损坏或其他可能影响物料质量的问题,应当向质量管理部门报告并进行调查和记录。</a:t>
            </a:r>
            <a:endParaRPr lang="zh-CN" altLang="en-US"/>
          </a:p>
          <a:p>
            <a:pPr marL="0" indent="0">
              <a:buNone/>
            </a:pPr>
            <a:r>
              <a:rPr lang="zh-CN" altLang="en-US"/>
              <a:t>   </a:t>
            </a:r>
            <a:r>
              <a:rPr lang="zh-CN" altLang="en-US">
                <a:solidFill>
                  <a:srgbClr val="FF0000"/>
                </a:solidFill>
              </a:rPr>
              <a:t>每次接收均应当有记录,</a:t>
            </a:r>
            <a:r>
              <a:rPr lang="zh-CN" altLang="en-US"/>
              <a:t>内容包括:</a:t>
            </a:r>
            <a:endParaRPr lang="zh-CN" altLang="en-US"/>
          </a:p>
          <a:p>
            <a:pPr marL="0" indent="0">
              <a:buNone/>
            </a:pPr>
            <a:r>
              <a:rPr lang="zh-CN" altLang="en-US"/>
              <a:t>   (一)交货单和包装容器上所注物料的名称;</a:t>
            </a:r>
            <a:endParaRPr lang="zh-CN" altLang="en-US"/>
          </a:p>
          <a:p>
            <a:pPr marL="0" indent="0">
              <a:buNone/>
            </a:pPr>
            <a:r>
              <a:rPr lang="zh-CN" altLang="en-US"/>
              <a:t>   (二)企业内部所用物料名称和(或)代码;</a:t>
            </a:r>
            <a:endParaRPr lang="zh-CN" altLang="en-US"/>
          </a:p>
          <a:p>
            <a:pPr marL="0" indent="0">
              <a:buNone/>
            </a:pPr>
            <a:r>
              <a:rPr lang="zh-CN" altLang="en-US"/>
              <a:t>   (三)接收日期;</a:t>
            </a:r>
            <a:endParaRPr lang="zh-CN" altLang="en-US"/>
          </a:p>
          <a:p>
            <a:pPr marL="0" indent="0">
              <a:buNone/>
            </a:pPr>
            <a:r>
              <a:rPr lang="zh-CN" altLang="en-US"/>
              <a:t>   (四)供应商和生产商(如不同)的名称;</a:t>
            </a:r>
            <a:endParaRPr lang="zh-CN" altLang="en-US"/>
          </a:p>
          <a:p>
            <a:pPr marL="0" indent="0">
              <a:buNone/>
            </a:pPr>
            <a:r>
              <a:rPr lang="zh-CN" altLang="en-US"/>
              <a:t>   (五)供应商和生产商(如不同)标识的批号;</a:t>
            </a:r>
            <a:endParaRPr lang="zh-CN" altLang="en-US"/>
          </a:p>
        </p:txBody>
      </p:sp>
    </p:spTree>
    <p:custDataLst>
      <p:tags r:id="rId3"/>
    </p:custDataLst>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220470" y="443230"/>
            <a:ext cx="9631680" cy="441960"/>
          </a:xfrm>
        </p:spPr>
        <p:txBody>
          <a:bodyPr>
            <a:normAutofit fontScale="90000"/>
          </a:bodyPr>
          <a:lstStyle/>
          <a:p>
            <a:r>
              <a:rPr>
                <a:sym typeface="+mn-ea"/>
              </a:rPr>
              <a:t>第六章  物料与产品</a:t>
            </a:r>
            <a:endParaRPr lang="zh-CN" altLang="en-US"/>
          </a:p>
        </p:txBody>
      </p:sp>
      <p:sp>
        <p:nvSpPr>
          <p:cNvPr id="3" name="内容占位符 2"/>
          <p:cNvSpPr>
            <a:spLocks noGrp="1"/>
          </p:cNvSpPr>
          <p:nvPr>
            <p:ph idx="4294967295"/>
          </p:nvPr>
        </p:nvSpPr>
        <p:spPr>
          <a:xfrm>
            <a:off x="675640" y="1374140"/>
            <a:ext cx="10176510" cy="4966970"/>
          </a:xfrm>
        </p:spPr>
        <p:txBody>
          <a:bodyPr/>
          <a:lstStyle/>
          <a:p>
            <a:pPr marL="0" indent="0">
              <a:buNone/>
            </a:pPr>
            <a:r>
              <a:rPr lang="en-US" altLang="zh-CN">
                <a:sym typeface="+mn-ea"/>
              </a:rPr>
              <a:t>   </a:t>
            </a:r>
            <a:r>
              <a:rPr>
                <a:sym typeface="+mn-ea"/>
              </a:rPr>
              <a:t>(六)接收总量和包装容器数量;</a:t>
            </a:r>
            <a:endParaRPr lang="zh-CN" altLang="en-US"/>
          </a:p>
          <a:p>
            <a:pPr marL="0" indent="0">
              <a:buNone/>
            </a:pPr>
            <a:r>
              <a:rPr>
                <a:sym typeface="+mn-ea"/>
              </a:rPr>
              <a:t>   (七)接收后企业指定的批号或流水号;</a:t>
            </a:r>
            <a:endParaRPr lang="zh-CN" altLang="en-US"/>
          </a:p>
          <a:p>
            <a:pPr marL="0" indent="0">
              <a:buNone/>
            </a:pPr>
            <a:r>
              <a:rPr>
                <a:sym typeface="+mn-ea"/>
              </a:rPr>
              <a:t>   (八)有关说明(如包装状况);</a:t>
            </a:r>
            <a:endParaRPr lang="zh-CN" altLang="en-US"/>
          </a:p>
          <a:p>
            <a:pPr marL="0" indent="0">
              <a:buNone/>
            </a:pPr>
            <a:r>
              <a:rPr>
                <a:sym typeface="+mn-ea"/>
              </a:rPr>
              <a:t>   (九)检验报告单等合格性证明材料。</a:t>
            </a:r>
            <a:endParaRPr lang="zh-CN" altLang="en-US"/>
          </a:p>
          <a:p>
            <a:pPr>
              <a:buFont typeface="Wingdings" panose="05000000000000000000" charset="0"/>
              <a:buChar char="u"/>
            </a:pPr>
            <a:r>
              <a:rPr lang="zh-CN" altLang="en-US"/>
              <a:t>第一百零六条　</a:t>
            </a:r>
            <a:r>
              <a:rPr lang="zh-CN" altLang="en-US">
                <a:solidFill>
                  <a:srgbClr val="FF0000"/>
                </a:solidFill>
              </a:rPr>
              <a:t>物料接收和成品生产后应当及时按照待验管理,直至放行。</a:t>
            </a:r>
            <a:endParaRPr lang="zh-CN" altLang="en-US"/>
          </a:p>
          <a:p>
            <a:pPr>
              <a:buFont typeface="Wingdings" panose="05000000000000000000" charset="0"/>
              <a:buChar char="u"/>
            </a:pPr>
            <a:r>
              <a:rPr lang="zh-CN" altLang="en-US"/>
              <a:t>第一百零七条　物料和产品应当根据其性质有序分批贮存和周转,</a:t>
            </a:r>
            <a:r>
              <a:rPr lang="zh-CN" altLang="en-US">
                <a:solidFill>
                  <a:srgbClr val="FF0000"/>
                </a:solidFill>
              </a:rPr>
              <a:t>发放及销售应当符合先进先出和近效期先出的原则。</a:t>
            </a:r>
            <a:endParaRPr lang="zh-CN" altLang="en-US">
              <a:solidFill>
                <a:srgbClr val="FF0000"/>
              </a:solidFill>
            </a:endParaRPr>
          </a:p>
          <a:p>
            <a:pPr>
              <a:buFont typeface="Wingdings" panose="05000000000000000000" charset="0"/>
              <a:buChar char="u"/>
            </a:pPr>
            <a:r>
              <a:rPr lang="zh-CN" altLang="en-US"/>
              <a:t>第一百零八条　</a:t>
            </a:r>
            <a:r>
              <a:rPr lang="zh-CN" altLang="en-US">
                <a:solidFill>
                  <a:srgbClr val="FF0000"/>
                </a:solidFill>
              </a:rPr>
              <a:t>使用计算机化仓储管理的,应当有相应的操作规程,防止因系统故障、停机等特殊情况而造成物料和产品的混淆和差错。</a:t>
            </a:r>
            <a:endParaRPr lang="zh-CN" altLang="en-US">
              <a:solidFill>
                <a:srgbClr val="FF0000"/>
              </a:solidFill>
            </a:endParaRPr>
          </a:p>
        </p:txBody>
      </p:sp>
    </p:spTree>
    <p:custDataLst>
      <p:tags r:id="rId3"/>
    </p:custDataLst>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98245" y="443230"/>
            <a:ext cx="9653905" cy="441960"/>
          </a:xfrm>
        </p:spPr>
        <p:txBody>
          <a:bodyPr>
            <a:normAutofit fontScale="90000"/>
          </a:bodyPr>
          <a:lstStyle/>
          <a:p>
            <a:r>
              <a:rPr>
                <a:sym typeface="+mn-ea"/>
              </a:rPr>
              <a:t>第六章  物料与产品</a:t>
            </a:r>
            <a:endParaRPr lang="zh-CN" altLang="en-US"/>
          </a:p>
        </p:txBody>
      </p:sp>
      <p:sp>
        <p:nvSpPr>
          <p:cNvPr id="3" name="内容占位符 2"/>
          <p:cNvSpPr>
            <a:spLocks noGrp="1"/>
          </p:cNvSpPr>
          <p:nvPr>
            <p:ph idx="4294967295"/>
          </p:nvPr>
        </p:nvSpPr>
        <p:spPr>
          <a:xfrm>
            <a:off x="709295" y="1461770"/>
            <a:ext cx="10142855" cy="4879340"/>
          </a:xfrm>
        </p:spPr>
        <p:txBody>
          <a:bodyPr>
            <a:normAutofit lnSpcReduction="20000"/>
          </a:bodyPr>
          <a:lstStyle/>
          <a:p>
            <a:pPr marL="223520" indent="-223520">
              <a:buNone/>
            </a:pPr>
            <a:r>
              <a:rPr lang="en-US" altLang="zh-CN">
                <a:solidFill>
                  <a:srgbClr val="FF0000"/>
                </a:solidFill>
                <a:sym typeface="+mn-ea"/>
              </a:rPr>
              <a:t>   </a:t>
            </a:r>
            <a:r>
              <a:rPr lang="en-US" altLang="zh-CN" b="1"/>
              <a:t>第二节　原辅料</a:t>
            </a:r>
            <a:endParaRPr lang="zh-CN" altLang="en-US"/>
          </a:p>
          <a:p>
            <a:pPr>
              <a:buFont typeface="Wingdings" panose="05000000000000000000" charset="0"/>
              <a:buChar char="u"/>
            </a:pPr>
            <a:r>
              <a:rPr lang="zh-CN" altLang="en-US"/>
              <a:t>第一百零九条　应当制定相应的操作规程,采取核对或检验等适当措施,</a:t>
            </a:r>
            <a:r>
              <a:rPr lang="zh-CN" altLang="en-US">
                <a:solidFill>
                  <a:srgbClr val="FF0000"/>
                </a:solidFill>
              </a:rPr>
              <a:t>确认每一批次的原辅料准确无误。</a:t>
            </a:r>
            <a:endParaRPr lang="zh-CN" altLang="en-US"/>
          </a:p>
          <a:p>
            <a:pPr>
              <a:buFont typeface="Wingdings" panose="05000000000000000000" charset="0"/>
              <a:buChar char="u"/>
            </a:pPr>
            <a:r>
              <a:rPr lang="zh-CN" altLang="en-US"/>
              <a:t>第一百一十条　</a:t>
            </a:r>
            <a:r>
              <a:rPr lang="zh-CN" altLang="en-US">
                <a:solidFill>
                  <a:srgbClr val="FF0000"/>
                </a:solidFill>
              </a:rPr>
              <a:t>一次接收数个批次的物料,应当按批取样、检验、放行。</a:t>
            </a:r>
            <a:endParaRPr lang="zh-CN" altLang="en-US">
              <a:solidFill>
                <a:srgbClr val="FF0000"/>
              </a:solidFill>
            </a:endParaRPr>
          </a:p>
          <a:p>
            <a:pPr>
              <a:buFont typeface="Wingdings" panose="05000000000000000000" charset="0"/>
              <a:buChar char="u"/>
            </a:pPr>
            <a:r>
              <a:rPr lang="zh-CN" altLang="en-US"/>
              <a:t>第一百一十一条　仓储区内的原辅料应当有适当的标识,并至少标明下述内容:</a:t>
            </a:r>
            <a:endParaRPr lang="zh-CN" altLang="en-US"/>
          </a:p>
          <a:p>
            <a:pPr marL="0" indent="0">
              <a:buNone/>
            </a:pPr>
            <a:r>
              <a:rPr lang="zh-CN" altLang="en-US"/>
              <a:t>   (一)指定的物料名称或企业内部的物料代码;</a:t>
            </a:r>
            <a:endParaRPr lang="zh-CN" altLang="en-US"/>
          </a:p>
          <a:p>
            <a:pPr marL="0" indent="0">
              <a:buNone/>
            </a:pPr>
            <a:r>
              <a:rPr lang="zh-CN" altLang="en-US"/>
              <a:t>   (二)企业接收时设定的批号;</a:t>
            </a:r>
            <a:endParaRPr lang="zh-CN" altLang="en-US"/>
          </a:p>
          <a:p>
            <a:pPr marL="0" indent="0">
              <a:buNone/>
            </a:pPr>
            <a:r>
              <a:rPr lang="zh-CN" altLang="en-US"/>
              <a:t>   (三)物料质量状态(如待验、合格、不合格、已取样);</a:t>
            </a:r>
            <a:endParaRPr lang="zh-CN" altLang="en-US"/>
          </a:p>
          <a:p>
            <a:pPr marL="0" indent="0">
              <a:buNone/>
            </a:pPr>
            <a:r>
              <a:rPr lang="zh-CN" altLang="en-US"/>
              <a:t>   (四)有效期或复验期。</a:t>
            </a:r>
            <a:endParaRPr lang="zh-CN" altLang="en-US"/>
          </a:p>
          <a:p>
            <a:pPr>
              <a:buFont typeface="Wingdings" panose="05000000000000000000" charset="0"/>
              <a:buChar char="u"/>
            </a:pPr>
            <a:r>
              <a:rPr lang="zh-CN" altLang="en-US"/>
              <a:t>第一百一十二条　</a:t>
            </a:r>
            <a:r>
              <a:rPr lang="zh-CN" altLang="en-US">
                <a:solidFill>
                  <a:srgbClr val="FF0000"/>
                </a:solidFill>
              </a:rPr>
              <a:t>只有经质量管理部门批准放行并在有效期或复验期内的原辅料方可使用。</a:t>
            </a:r>
            <a:endParaRPr lang="zh-CN" altLang="en-US">
              <a:solidFill>
                <a:srgbClr val="FF0000"/>
              </a:solidFill>
            </a:endParaRPr>
          </a:p>
          <a:p>
            <a:pPr>
              <a:buFont typeface="Wingdings" panose="05000000000000000000" charset="0"/>
              <a:buChar char="u"/>
            </a:pPr>
            <a:r>
              <a:rPr lang="zh-CN" altLang="en-US"/>
              <a:t>第一百一十三条　原辅料应当按照有效期或复验期贮存。贮存期内,如发现对质量有不良影响的特殊情况,应当进行复验。</a:t>
            </a:r>
            <a:endParaRPr lang="zh-CN" altLang="en-US"/>
          </a:p>
        </p:txBody>
      </p:sp>
    </p:spTree>
    <p:custDataLst>
      <p:tags r:id="rId3"/>
    </p:custDataLst>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75385" y="443230"/>
            <a:ext cx="9676765" cy="441960"/>
          </a:xfrm>
        </p:spPr>
        <p:txBody>
          <a:bodyPr>
            <a:normAutofit fontScale="90000"/>
          </a:bodyPr>
          <a:lstStyle/>
          <a:p>
            <a:r>
              <a:rPr>
                <a:sym typeface="+mn-ea"/>
              </a:rPr>
              <a:t>第六章  物料与产品</a:t>
            </a:r>
            <a:endParaRPr lang="zh-CN" altLang="en-US"/>
          </a:p>
        </p:txBody>
      </p:sp>
      <p:sp>
        <p:nvSpPr>
          <p:cNvPr id="3" name="内容占位符 2"/>
          <p:cNvSpPr>
            <a:spLocks noGrp="1"/>
          </p:cNvSpPr>
          <p:nvPr>
            <p:ph idx="4294967295"/>
          </p:nvPr>
        </p:nvSpPr>
        <p:spPr>
          <a:xfrm>
            <a:off x="753745" y="1418590"/>
            <a:ext cx="10098405" cy="4922520"/>
          </a:xfrm>
        </p:spPr>
        <p:txBody>
          <a:bodyPr/>
          <a:lstStyle/>
          <a:p>
            <a:pPr marL="0" indent="0">
              <a:buNone/>
            </a:pPr>
            <a:r>
              <a:rPr lang="en-US" altLang="zh-CN" b="1"/>
              <a:t>   第三节　中间产品</a:t>
            </a:r>
            <a:endParaRPr lang="zh-CN" altLang="en-US"/>
          </a:p>
          <a:p>
            <a:pPr>
              <a:buFont typeface="Wingdings" panose="05000000000000000000" charset="0"/>
              <a:buChar char="u"/>
            </a:pPr>
            <a:r>
              <a:rPr lang="zh-CN" altLang="en-US"/>
              <a:t>第一百一十四条　</a:t>
            </a:r>
            <a:r>
              <a:rPr lang="zh-CN" altLang="en-US">
                <a:solidFill>
                  <a:srgbClr val="FF0000"/>
                </a:solidFill>
              </a:rPr>
              <a:t>中间产品应当在适当的条件下贮存。</a:t>
            </a:r>
            <a:endParaRPr lang="zh-CN" altLang="en-US">
              <a:solidFill>
                <a:srgbClr val="FF0000"/>
              </a:solidFill>
            </a:endParaRPr>
          </a:p>
          <a:p>
            <a:pPr>
              <a:buFont typeface="Wingdings" panose="05000000000000000000" charset="0"/>
              <a:buChar char="u"/>
            </a:pPr>
            <a:r>
              <a:rPr lang="zh-CN" altLang="en-US"/>
              <a:t>第一百一十五条　中间产品应当有明确的标识,并至少标明下述内容:</a:t>
            </a:r>
            <a:endParaRPr lang="zh-CN" altLang="en-US"/>
          </a:p>
          <a:p>
            <a:pPr marL="0" indent="0">
              <a:buNone/>
            </a:pPr>
            <a:r>
              <a:rPr lang="zh-CN" altLang="en-US"/>
              <a:t>   (一)产品名称或企业内部的产品代码;</a:t>
            </a:r>
            <a:endParaRPr lang="zh-CN" altLang="en-US"/>
          </a:p>
          <a:p>
            <a:pPr marL="0" indent="0">
              <a:buNone/>
            </a:pPr>
            <a:r>
              <a:rPr lang="zh-CN" altLang="en-US"/>
              <a:t>   (二)产品批号;</a:t>
            </a:r>
            <a:endParaRPr lang="zh-CN" altLang="en-US"/>
          </a:p>
          <a:p>
            <a:pPr marL="0" indent="0">
              <a:buNone/>
            </a:pPr>
            <a:r>
              <a:rPr lang="zh-CN" altLang="en-US"/>
              <a:t>   (三)数量或重量(如毛重、净重等);</a:t>
            </a:r>
            <a:endParaRPr lang="zh-CN" altLang="en-US"/>
          </a:p>
          <a:p>
            <a:pPr marL="0" indent="0">
              <a:buNone/>
            </a:pPr>
            <a:r>
              <a:rPr lang="zh-CN" altLang="en-US"/>
              <a:t>   (四)生产工序(必要时);</a:t>
            </a:r>
            <a:endParaRPr lang="zh-CN" altLang="en-US"/>
          </a:p>
          <a:p>
            <a:pPr marL="0" indent="0">
              <a:buNone/>
            </a:pPr>
            <a:r>
              <a:rPr lang="zh-CN" altLang="en-US"/>
              <a:t>   (五)产品质量状态(必要时,如待验、合格、不合格、已取样)。</a:t>
            </a:r>
            <a:endParaRPr lang="zh-CN" altLang="en-US"/>
          </a:p>
        </p:txBody>
      </p:sp>
    </p:spTree>
    <p:custDataLst>
      <p:tags r:id="rId3"/>
    </p:custDataLst>
  </p:cSld>
  <p:clrMapOvr>
    <a:masterClrMapping/>
  </p:clrMapOvr>
  <p:transition/>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397635" y="443230"/>
            <a:ext cx="9454515" cy="441960"/>
          </a:xfrm>
        </p:spPr>
        <p:txBody>
          <a:bodyPr>
            <a:normAutofit fontScale="90000"/>
          </a:bodyPr>
          <a:lstStyle/>
          <a:p>
            <a:r>
              <a:rPr>
                <a:sym typeface="+mn-ea"/>
              </a:rPr>
              <a:t>第六章  物料与产品</a:t>
            </a:r>
            <a:endParaRPr lang="zh-CN" altLang="en-US"/>
          </a:p>
        </p:txBody>
      </p:sp>
      <p:sp>
        <p:nvSpPr>
          <p:cNvPr id="3" name="内容占位符 2"/>
          <p:cNvSpPr>
            <a:spLocks noGrp="1"/>
          </p:cNvSpPr>
          <p:nvPr>
            <p:ph idx="4294967295"/>
          </p:nvPr>
        </p:nvSpPr>
        <p:spPr>
          <a:xfrm>
            <a:off x="732155" y="1396365"/>
            <a:ext cx="10840720" cy="4754880"/>
          </a:xfrm>
        </p:spPr>
        <p:txBody>
          <a:bodyPr>
            <a:normAutofit fontScale="80000"/>
          </a:bodyPr>
          <a:lstStyle/>
          <a:p>
            <a:pPr marL="0" indent="0">
              <a:buNone/>
            </a:pPr>
            <a:r>
              <a:rPr lang="en-US" altLang="zh-CN" b="1"/>
              <a:t>   </a:t>
            </a:r>
            <a:r>
              <a:rPr lang="en-US" altLang="zh-CN" b="1">
                <a:solidFill>
                  <a:srgbClr val="FF0000"/>
                </a:solidFill>
              </a:rPr>
              <a:t>第四节　包装材料</a:t>
            </a:r>
            <a:r>
              <a:rPr b="1">
                <a:solidFill>
                  <a:srgbClr val="0070C0"/>
                </a:solidFill>
              </a:rPr>
              <a:t>（</a:t>
            </a:r>
            <a:r>
              <a:rPr lang="en-US" altLang="zh-CN" b="1">
                <a:solidFill>
                  <a:srgbClr val="0070C0"/>
                </a:solidFill>
              </a:rPr>
              <a:t>2002</a:t>
            </a:r>
            <a:r>
              <a:rPr b="1">
                <a:solidFill>
                  <a:srgbClr val="0070C0"/>
                </a:solidFill>
              </a:rPr>
              <a:t>版：主要针对标签和说明书）</a:t>
            </a:r>
            <a:endParaRPr lang="zh-CN" altLang="en-US"/>
          </a:p>
          <a:p>
            <a:pPr>
              <a:buFont typeface="Wingdings" panose="05000000000000000000" charset="0"/>
              <a:buChar char="u"/>
            </a:pPr>
            <a:r>
              <a:rPr lang="zh-CN" altLang="en-US"/>
              <a:t>第一百一十六条　</a:t>
            </a:r>
            <a:r>
              <a:rPr lang="zh-CN" altLang="en-US">
                <a:solidFill>
                  <a:srgbClr val="FF0000"/>
                </a:solidFill>
              </a:rPr>
              <a:t>与兽药直接接触的包装材料以及印刷包装材料的管理和控制要求与原辅料相同。</a:t>
            </a:r>
            <a:endParaRPr lang="zh-CN" altLang="en-US">
              <a:solidFill>
                <a:srgbClr val="FF0000"/>
              </a:solidFill>
            </a:endParaRPr>
          </a:p>
          <a:p>
            <a:pPr>
              <a:buFont typeface="Wingdings" panose="05000000000000000000" charset="0"/>
              <a:buChar char="u"/>
            </a:pPr>
            <a:r>
              <a:rPr lang="zh-CN" altLang="en-US"/>
              <a:t>第一百一十七条　包装材料应当由专人按照操作规程发放,并采取措施避免混淆和差错,确保用于兽药生产的包装材料正确无误。</a:t>
            </a:r>
            <a:endParaRPr lang="zh-CN" altLang="en-US"/>
          </a:p>
          <a:p>
            <a:pPr>
              <a:buFont typeface="Wingdings" panose="05000000000000000000" charset="0"/>
              <a:buChar char="u"/>
            </a:pPr>
            <a:r>
              <a:rPr lang="zh-CN" altLang="en-US"/>
              <a:t>第一百一十八条　应当建立印刷包装材料设计、审核、批准的操作规程,确保印刷包装材料印制的内容与</a:t>
            </a:r>
            <a:r>
              <a:rPr lang="zh-CN" altLang="en-US">
                <a:solidFill>
                  <a:srgbClr val="FF0000"/>
                </a:solidFill>
              </a:rPr>
              <a:t>畜牧兽医主管部门</a:t>
            </a:r>
            <a:r>
              <a:rPr lang="zh-CN" altLang="en-US"/>
              <a:t>核准的一致,并建立专门文档,保存经签名批准的印刷包装材料原版实样。</a:t>
            </a:r>
            <a:endParaRPr lang="zh-CN" altLang="en-US"/>
          </a:p>
          <a:p>
            <a:pPr>
              <a:buFont typeface="Wingdings" panose="05000000000000000000" charset="0"/>
              <a:buChar char="Ø"/>
            </a:pPr>
            <a:r>
              <a:rPr lang="en-US" altLang="zh-CN" b="1">
                <a:solidFill>
                  <a:srgbClr val="0070C0"/>
                </a:solidFill>
              </a:rPr>
              <a:t>2020</a:t>
            </a:r>
            <a:r>
              <a:rPr b="1">
                <a:solidFill>
                  <a:srgbClr val="0070C0"/>
                </a:solidFill>
              </a:rPr>
              <a:t>年修订中，</a:t>
            </a:r>
            <a:r>
              <a:rPr lang="zh-CN" altLang="en-US" b="1">
                <a:solidFill>
                  <a:srgbClr val="0070C0"/>
                </a:solidFill>
              </a:rPr>
              <a:t>将“畜牧兽医行政管理部门”均更改为“畜牧兽医主管部门”。</a:t>
            </a:r>
            <a:endParaRPr lang="zh-CN" altLang="en-US" b="1">
              <a:solidFill>
                <a:srgbClr val="0070C0"/>
              </a:solidFill>
            </a:endParaRPr>
          </a:p>
          <a:p>
            <a:pPr>
              <a:buFont typeface="Wingdings" panose="05000000000000000000" charset="0"/>
              <a:buChar char="u"/>
            </a:pPr>
            <a:r>
              <a:rPr lang="zh-CN" altLang="en-US"/>
              <a:t>第一百一十九条　印刷包装材料的版本变更时,应当采取措施,确保产品所用印刷包装材料的版本正确无误。应收回作废的旧版印刷模版并予以销毁。</a:t>
            </a:r>
            <a:endParaRPr lang="zh-CN" altLang="en-US"/>
          </a:p>
          <a:p>
            <a:pPr>
              <a:buFont typeface="Wingdings" panose="05000000000000000000" charset="0"/>
              <a:buChar char="u"/>
            </a:pPr>
            <a:r>
              <a:rPr lang="zh-CN" altLang="en-US"/>
              <a:t>第一百二十条　</a:t>
            </a:r>
            <a:r>
              <a:rPr lang="zh-CN" altLang="en-US">
                <a:solidFill>
                  <a:srgbClr val="FF0000"/>
                </a:solidFill>
              </a:rPr>
              <a:t>印刷包装材料应当设置专门区域妥善存放,未经批准,人员不得进入。</a:t>
            </a:r>
            <a:r>
              <a:rPr lang="zh-CN" altLang="en-US"/>
              <a:t>切割式标签或其他散装印刷包装材料应当分别置于密闭容器内储运,以防混淆。</a:t>
            </a:r>
            <a:endParaRPr lang="zh-CN" altLang="en-US"/>
          </a:p>
          <a:p>
            <a:pPr>
              <a:buFont typeface="Wingdings" panose="05000000000000000000" charset="0"/>
              <a:buChar char="u"/>
            </a:pPr>
            <a:r>
              <a:rPr lang="zh-CN" altLang="en-US"/>
              <a:t>第一百二十一条　印刷包装材料应当由专人保管,并按照操作规程和需求量发放。</a:t>
            </a:r>
            <a:endParaRPr lang="zh-CN" altLang="en-US"/>
          </a:p>
          <a:p>
            <a:pPr>
              <a:buFont typeface="Wingdings" panose="05000000000000000000" charset="0"/>
              <a:buChar char="u"/>
            </a:pPr>
            <a:r>
              <a:rPr lang="zh-CN" altLang="en-US"/>
              <a:t>第一百二十二条　每批或每次发放的与兽药直接接触的包装材料或印刷包装材料,均应当有识别标志,标明所用产品的名称和批号。</a:t>
            </a:r>
            <a:endParaRPr lang="zh-CN" altLang="en-US"/>
          </a:p>
          <a:p>
            <a:pPr>
              <a:buFont typeface="Wingdings" panose="05000000000000000000" charset="0"/>
              <a:buChar char="u"/>
            </a:pPr>
            <a:r>
              <a:rPr lang="zh-CN" altLang="en-US"/>
              <a:t>第一百二十三条　过期或废弃的印刷包装材料应当予以销毁并记录。</a:t>
            </a:r>
            <a:endParaRPr lang="zh-CN" altLang="en-US"/>
          </a:p>
        </p:txBody>
      </p:sp>
    </p:spTree>
    <p:custDataLst>
      <p:tags r:id="rId3"/>
    </p:custDataLst>
  </p:cSld>
  <p:clrMapOvr>
    <a:masterClrMapping/>
  </p:clrMapOvr>
  <p:transition/>
  <p:timing/>
</p:sld>
</file>

<file path=ppt/slides/slide4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219200" y="443230"/>
            <a:ext cx="9632950" cy="441960"/>
          </a:xfrm>
        </p:spPr>
        <p:txBody>
          <a:bodyPr>
            <a:normAutofit fontScale="90000"/>
          </a:bodyPr>
          <a:lstStyle/>
          <a:p>
            <a:r>
              <a:rPr>
                <a:sym typeface="+mn-ea"/>
              </a:rPr>
              <a:t>第六章  物料与产品</a:t>
            </a:r>
            <a:endParaRPr lang="zh-CN" altLang="en-US"/>
          </a:p>
        </p:txBody>
      </p:sp>
      <p:sp>
        <p:nvSpPr>
          <p:cNvPr id="3" name="内容占位符 2"/>
          <p:cNvSpPr>
            <a:spLocks noGrp="1"/>
          </p:cNvSpPr>
          <p:nvPr>
            <p:ph idx="4294967295"/>
          </p:nvPr>
        </p:nvSpPr>
        <p:spPr>
          <a:xfrm>
            <a:off x="797560" y="1485265"/>
            <a:ext cx="10054590" cy="4855845"/>
          </a:xfrm>
        </p:spPr>
        <p:txBody>
          <a:bodyPr/>
          <a:lstStyle/>
          <a:p>
            <a:pPr marL="0" indent="0">
              <a:buNone/>
            </a:pPr>
            <a:r>
              <a:rPr lang="en-US" altLang="zh-CN" b="1"/>
              <a:t>   第五节　成品</a:t>
            </a:r>
            <a:endParaRPr lang="zh-CN" altLang="en-US"/>
          </a:p>
          <a:p>
            <a:pPr>
              <a:buFont typeface="Wingdings" panose="05000000000000000000" charset="0"/>
              <a:buChar char="u"/>
            </a:pPr>
            <a:r>
              <a:rPr lang="zh-CN" altLang="en-US"/>
              <a:t>第一百二十四条　</a:t>
            </a:r>
            <a:r>
              <a:rPr lang="zh-CN" altLang="en-US">
                <a:solidFill>
                  <a:srgbClr val="FF0000"/>
                </a:solidFill>
              </a:rPr>
              <a:t>成品放行前应当待验贮存。</a:t>
            </a:r>
            <a:endParaRPr lang="zh-CN" altLang="en-US"/>
          </a:p>
          <a:p>
            <a:pPr>
              <a:buFont typeface="Wingdings" panose="05000000000000000000" charset="0"/>
              <a:buChar char="u"/>
            </a:pPr>
            <a:r>
              <a:rPr lang="zh-CN" altLang="en-US"/>
              <a:t>第一百二十五条　</a:t>
            </a:r>
            <a:r>
              <a:rPr lang="zh-CN" altLang="en-US">
                <a:solidFill>
                  <a:srgbClr val="FF0000"/>
                </a:solidFill>
              </a:rPr>
              <a:t>成品的贮存条件应当符合兽药质量标准。</a:t>
            </a:r>
            <a:endParaRPr lang="zh-CN" altLang="en-US"/>
          </a:p>
          <a:p>
            <a:pPr marL="0" indent="0">
              <a:buNone/>
            </a:pPr>
            <a:r>
              <a:rPr lang="en-US" altLang="zh-CN" b="1"/>
              <a:t>   第六节　特殊管理的物料和产品</a:t>
            </a:r>
            <a:endParaRPr lang="zh-CN" altLang="en-US"/>
          </a:p>
          <a:p>
            <a:pPr>
              <a:buFont typeface="Wingdings" panose="05000000000000000000" charset="0"/>
              <a:buChar char="u"/>
            </a:pPr>
            <a:r>
              <a:rPr lang="zh-CN" altLang="en-US"/>
              <a:t>第一百二十六条　兽用麻醉药品、精神药品、毒性药品(包括药材)和放射类药品等特殊药品,易制毒化学品及易燃、易爆和其他危险品的验收、贮存、管理应当执行国家有关规定。</a:t>
            </a:r>
            <a:endParaRPr lang="zh-CN" altLang="en-US"/>
          </a:p>
        </p:txBody>
      </p:sp>
    </p:spTree>
    <p:custDataLst>
      <p:tags r:id="rId3"/>
    </p:custDataLst>
  </p:cSld>
  <p:clrMapOvr>
    <a:masterClrMapping/>
  </p:clrMapOvr>
  <p:transition/>
  <p:timing/>
</p:sld>
</file>

<file path=ppt/slides/slide4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4294967295"/>
          </p:nvPr>
        </p:nvSpPr>
        <p:spPr>
          <a:xfrm>
            <a:off x="1163955" y="443230"/>
            <a:ext cx="9765030" cy="441960"/>
          </a:xfrm>
        </p:spPr>
        <p:txBody>
          <a:bodyPr>
            <a:normAutofit fontScale="90000"/>
          </a:bodyPr>
          <a:lstStyle/>
          <a:p>
            <a:r>
              <a:rPr>
                <a:sym typeface="+mn-ea"/>
              </a:rPr>
              <a:t>第六章  物料与产品</a:t>
            </a:r>
            <a:endParaRPr lang="zh-CN" altLang="en-US"/>
          </a:p>
        </p:txBody>
      </p:sp>
      <p:sp>
        <p:nvSpPr>
          <p:cNvPr id="3" name="内容占位符 2"/>
          <p:cNvSpPr>
            <a:spLocks noGrp="1"/>
          </p:cNvSpPr>
          <p:nvPr>
            <p:ph idx="4294967295"/>
          </p:nvPr>
        </p:nvSpPr>
        <p:spPr>
          <a:xfrm>
            <a:off x="699135" y="1374140"/>
            <a:ext cx="10153015" cy="4966970"/>
          </a:xfrm>
        </p:spPr>
        <p:txBody>
          <a:bodyPr>
            <a:normAutofit/>
          </a:bodyPr>
          <a:lstStyle/>
          <a:p>
            <a:pPr marL="0" indent="0">
              <a:lnSpc>
                <a:spcPct val="150000"/>
              </a:lnSpc>
              <a:buNone/>
            </a:pPr>
            <a:r>
              <a:rPr lang="en-US" altLang="zh-CN"/>
              <a:t>  </a:t>
            </a:r>
            <a:r>
              <a:rPr lang="en-US" altLang="zh-CN" b="1"/>
              <a:t> 第七节　其他</a:t>
            </a:r>
            <a:endParaRPr lang="zh-CN" altLang="en-US"/>
          </a:p>
          <a:p>
            <a:pPr marL="0" indent="0">
              <a:lnSpc>
                <a:spcPct val="150000"/>
              </a:lnSpc>
              <a:buFont typeface="Wingdings" panose="05000000000000000000" charset="0"/>
              <a:buChar char="u"/>
            </a:pPr>
            <a:r>
              <a:rPr lang="zh-CN" altLang="en-US"/>
              <a:t>第一百二十七条　不合格的物料、中间产品和成品的每个包装容器或批次上均应当有清晰醒目的标志,并在隔离区内妥善保存。</a:t>
            </a:r>
            <a:endParaRPr lang="zh-CN" altLang="en-US"/>
          </a:p>
          <a:p>
            <a:pPr marL="0" indent="0">
              <a:lnSpc>
                <a:spcPct val="150000"/>
              </a:lnSpc>
              <a:buFont typeface="Wingdings" panose="05000000000000000000" charset="0"/>
              <a:buChar char="u"/>
            </a:pPr>
            <a:r>
              <a:rPr lang="zh-CN" altLang="en-US"/>
              <a:t>第一百二十八条　</a:t>
            </a:r>
            <a:r>
              <a:rPr lang="zh-CN" altLang="en-US">
                <a:solidFill>
                  <a:srgbClr val="FF0000"/>
                </a:solidFill>
              </a:rPr>
              <a:t>不合格的物料、中间产品和成品的处理应当经质量管理负责人批准,并有记录。</a:t>
            </a:r>
            <a:endParaRPr lang="zh-CN" altLang="en-US"/>
          </a:p>
          <a:p>
            <a:pPr marL="0" indent="0">
              <a:lnSpc>
                <a:spcPct val="150000"/>
              </a:lnSpc>
              <a:buFont typeface="Wingdings" panose="05000000000000000000" charset="0"/>
              <a:buChar char="u"/>
            </a:pPr>
            <a:r>
              <a:rPr lang="zh-CN" altLang="en-US"/>
              <a:t>第一百二十九条　</a:t>
            </a:r>
            <a:r>
              <a:rPr lang="zh-CN" altLang="en-US">
                <a:solidFill>
                  <a:srgbClr val="FF0000"/>
                </a:solidFill>
              </a:rPr>
              <a:t>产品回收需经预先批准,并对相关的质量风险进行充分评估,根据评估结论决定是否回收。回收应当按照预定的操作规程进行,并有相应记录。回收处理后的产品应当按照回收处理中最早批次产品的生产日期确定有效期。</a:t>
            </a:r>
            <a:endParaRPr lang="zh-CN" altLang="en-US">
              <a:solidFill>
                <a:srgbClr val="FF0000"/>
              </a:solidFill>
            </a:endParaRPr>
          </a:p>
          <a:p>
            <a:pPr marL="0" indent="0">
              <a:lnSpc>
                <a:spcPct val="150000"/>
              </a:lnSpc>
              <a:buFont typeface="Wingdings" panose="05000000000000000000" charset="0"/>
              <a:buChar char="u"/>
            </a:pPr>
            <a:r>
              <a:rPr lang="zh-CN" altLang="en-US"/>
              <a:t>第一百三十条　</a:t>
            </a:r>
            <a:r>
              <a:rPr lang="zh-CN" altLang="en-US">
                <a:solidFill>
                  <a:srgbClr val="FF0000"/>
                </a:solidFill>
              </a:rPr>
              <a:t>制剂产品原则上不得进行重新加工。不合格的制剂中间产品和成品一般不得进行返工。只有不影响产品质量、符合相应质量标准,且根据预定、经批准的操作规程以及对相关风险充分评估后,才允许返工处理。返工应当有相应记录。</a:t>
            </a:r>
            <a:endParaRPr lang="zh-CN" altLang="en-US"/>
          </a:p>
          <a:p>
            <a:pPr marL="0" indent="0">
              <a:lnSpc>
                <a:spcPct val="150000"/>
              </a:lnSpc>
            </a:pPr>
            <a:endParaRPr lang="zh-CN" altLang="en-US"/>
          </a:p>
        </p:txBody>
      </p:sp>
    </p:spTree>
    <p:custDataLst>
      <p:tags r:id="rId3"/>
    </p:custDataLst>
  </p:cSld>
  <p:clrMapOvr>
    <a:masterClrMapping/>
  </p:clrMapOvr>
  <p:transition/>
  <p:timing/>
</p:sld>
</file>

<file path=ppt/slides/slide5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https://d.book118.com/795132112221011101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4.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8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9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0.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0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1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1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1.xml><?xml version="1.0" encoding="utf-8"?>
<p:tagLst xmlns:p="http://schemas.openxmlformats.org/presentationml/2006/main">
  <p:tag name="REFSHAPE" val="171718628"/>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204523"/>
  <p:tag name="KSO_WM_UNIT_BLOCK" val="0"/>
  <p:tag name="KSO_WM_UNIT_COMPATIBLE" val="0"/>
  <p:tag name="KSO_WM_UNIT_DECORATE_INFO" val="{&quot;DecorateInfoX&quot;:{&quot;IsLeft&quot;:true,&quot;IsRight&quot;:false,&quot;IsAbs&quot;:true},&quot;DecorateInfoY&quot;:{&quot;IsTop&quot;:true,&quot;IsBottom&quot;:false,&quot;IsAbs&quot;:true}}"/>
  <p:tag name="KSO_WM_UNIT_DIAGRAM_ISNUMVISUAL" val="0"/>
  <p:tag name="KSO_WM_UNIT_DIAGRAM_ISREFERUNIT" val="0"/>
  <p:tag name="KSO_WM_UNIT_HIGHLIGHT" val="0"/>
  <p:tag name="KSO_WM_UNIT_ID" val="custom20204523_8*i*3"/>
  <p:tag name="KSO_WM_UNIT_INDEX" val="3"/>
  <p:tag name="KSO_WM_UNIT_LAYERLEVEL" val="1"/>
  <p:tag name="KSO_WM_UNIT_SM_LIMIT_TYPE" val="2"/>
  <p:tag name="KSO_WM_UNIT_TYPE" val="i"/>
</p:tagLst>
</file>

<file path=ppt/tags/tag12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2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_0**"/>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4523"/>
  <p:tag name="KSO_WM_TEMPLATE_MASTER_THUMB_INDEX" val="12"/>
  <p:tag name="KSO_WM_TEMPLATE_MASTER_TYPE" val="1"/>
  <p:tag name="KSO_WM_TEMPLATE_SUBCATEGORY" val="0"/>
  <p:tag name="KSO_WM_TEMPLATE_THUMBS_INDEX" val="1、4、7、8、9、10、11、12、13、18、21、22、23、24、25、28、33、37、40、41、42"/>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PRESET_TEXT" val="空白演示"/>
  <p:tag name="KSO_WM_UNIT_SHOW_EDIT_AREA_INDICATION" val="1"/>
  <p:tag name="KSO_WM_UNIT_TYPE" val="a"/>
  <p:tag name="KSO_WM_UNIT_VALUE" val="28"/>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b*1"/>
  <p:tag name="KSO_WM_UNIT_INDEX" val="1"/>
  <p:tag name="KSO_WM_UNIT_ISCONTENTSTITLE" val="0"/>
  <p:tag name="KSO_WM_UNIT_ISNUMDGMTITLE" val="0"/>
  <p:tag name="KSO_WM_UNIT_LAYERLEVEL" val="1"/>
  <p:tag name="KSO_WM_UNIT_NOCLEAR" val="0"/>
  <p:tag name="KSO_WM_UNIT_PRESET_TEXT" val="单击输入您的封面副标题"/>
  <p:tag name="KSO_WM_UNIT_SHOW_EDIT_AREA_INDICATION" val="1"/>
  <p:tag name="KSO_WM_UNIT_TYPE" val="b"/>
  <p:tag name="KSO_WM_UNIT_VALUE" val="111"/>
</p:tagLst>
</file>

<file path=ppt/tags/tag139.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4523"/>
  <p:tag name="KSO_WM_TEMPLATE_MASTER_TYPE" val="0"/>
  <p:tag name="KSO_WM_TEMPLATE_SUBCATEGORY" val="19"/>
  <p:tag name="KSO_WM_TEMPLATE_THUMBS_INDEX" val="1、4、7、12、13、14、15、16、17、18、20、24、25、28、33、36、40、43、44"/>
  <p:tag name="KSO_WM_UNIT_SHOW_EDIT_AREA_INDICATION" val="1"/>
</p:tagLst>
</file>

<file path=ppt/tags/tag14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23"/>
  <p:tag name="KSO_WM_UNIT_COLOR_SCHEME_PARENT_PAGE" val="0_4"/>
  <p:tag name="KSO_WM_UNIT_COLOR_SCHEME_SHAPE_ID" val="131"/>
  <p:tag name="KSO_WM_UNIT_COMPATIBLE" val="0"/>
  <p:tag name="KSO_WM_UNIT_DIAGRAM_ISNUMVISUAL" val="0"/>
  <p:tag name="KSO_WM_UNIT_DIAGRAM_ISREFERUNIT" val="0"/>
  <p:tag name="KSO_WM_UNIT_HIGHLIGHT" val="0"/>
  <p:tag name="KSO_WM_UNIT_ID" val="custom2020452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1"/>
  <p:tag name="KSO_WM_UNIT_VALUE" val="18"/>
</p:tagLst>
</file>

<file path=ppt/tags/tag14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1"/>
</p:tagLst>
</file>

<file path=ppt/tags/tag14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l_h_i*1_1_1"/>
  <p:tag name="KSO_WM_UNIT_INDEX" val="1_1_1"/>
  <p:tag name="KSO_WM_UNIT_LAYERLEVEL" val="1_1_1"/>
  <p:tag name="KSO_WM_UNIT_LINE_FILL_TYPE" val="2"/>
  <p:tag name="KSO_WM_UNIT_LINE_FORE_SCHEMECOLOR_INDEX" val="5"/>
  <p:tag name="KSO_WM_UNIT_TYPE" val="l_h_i"/>
  <p:tag name="KSO_WM_UNIT_USESOURCEFORMAT_APPLY" val="1"/>
</p:tagLst>
</file>

<file path=ppt/tags/tag14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l_h_i*1_2_1"/>
  <p:tag name="KSO_WM_UNIT_INDEX" val="1_2_1"/>
  <p:tag name="KSO_WM_UNIT_LAYERLEVEL" val="1_1_1"/>
  <p:tag name="KSO_WM_UNIT_SUBTYPE" val="d"/>
  <p:tag name="KSO_WM_UNIT_TEXT_FILL_FORE_SCHEMECOLOR_INDEX" val="5"/>
  <p:tag name="KSO_WM_UNIT_TEXT_FILL_TYPE" val="1"/>
  <p:tag name="KSO_WM_UNIT_TYPE" val="l_h_i"/>
  <p:tag name="KSO_WM_UNIT_USESOURCEFORMAT_APPLY" val="1"/>
</p:tagLst>
</file>

<file path=ppt/tags/tag14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l_h_i*1_2_1"/>
  <p:tag name="KSO_WM_UNIT_INDEX" val="1_2_1"/>
  <p:tag name="KSO_WM_UNIT_LAYERLEVEL" val="1_1_1"/>
  <p:tag name="KSO_WM_UNIT_LINE_FILL_TYPE" val="2"/>
  <p:tag name="KSO_WM_UNIT_LINE_FORE_SCHEMECOLOR_INDEX" val="5"/>
  <p:tag name="KSO_WM_UNIT_TYPE" val="l_h_i"/>
  <p:tag name="KSO_WM_UNIT_USESOURCEFORMAT_APPLY" val="1"/>
</p:tagLst>
</file>

<file path=ppt/tags/tag14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23"/>
  <p:tag name="KSO_WM_UNIT_COLOR_SCHEME_PARENT_PAGE" val="0_4"/>
  <p:tag name="KSO_WM_UNIT_COLOR_SCHEME_SHAPE_ID" val="131"/>
  <p:tag name="KSO_WM_UNIT_COMPATIBLE" val="0"/>
  <p:tag name="KSO_WM_UNIT_DIAGRAM_ISNUMVISUAL" val="0"/>
  <p:tag name="KSO_WM_UNIT_DIAGRAM_ISREFERUNIT" val="0"/>
  <p:tag name="KSO_WM_UNIT_HIGHLIGHT" val="0"/>
  <p:tag name="KSO_WM_UNIT_ID" val="custom2020452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1"/>
  <p:tag name="KSO_WM_UNIT_VALUE" val="18"/>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l_h_i*1_3_1"/>
  <p:tag name="KSO_WM_UNIT_INDEX" val="1_3_1"/>
  <p:tag name="KSO_WM_UNIT_LAYERLEVEL" val="1_1_1"/>
  <p:tag name="KSO_WM_UNIT_SUBTYPE" val="d"/>
  <p:tag name="KSO_WM_UNIT_TEXT_FILL_FORE_SCHEMECOLOR_INDEX" val="5"/>
  <p:tag name="KSO_WM_UNIT_TEXT_FILL_TYPE" val="1"/>
  <p:tag name="KSO_WM_UNIT_TYPE" val="l_h_i"/>
  <p:tag name="KSO_WM_UNIT_USESOURCEFORMAT_APPLY" val="1"/>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l_h_i*1_3_1"/>
  <p:tag name="KSO_WM_UNIT_INDEX" val="1_3_1"/>
  <p:tag name="KSO_WM_UNIT_LAYERLEVEL" val="1_1_1"/>
  <p:tag name="KSO_WM_UNIT_LINE_FILL_TYPE" val="2"/>
  <p:tag name="KSO_WM_UNIT_LINE_FORE_SCHEMECOLOR_INDEX" val="5"/>
  <p:tag name="KSO_WM_UNIT_TYPE" val="l_h_i"/>
  <p:tag name="KSO_WM_UNIT_USESOURCEFORMAT_APPLY" val="1"/>
</p:tagLst>
</file>

<file path=ppt/tags/tag14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23"/>
  <p:tag name="KSO_WM_UNIT_COLOR_SCHEME_PARENT_PAGE" val="0_4"/>
  <p:tag name="KSO_WM_UNIT_COLOR_SCHEME_SHAPE_ID" val="131"/>
  <p:tag name="KSO_WM_UNIT_COMPATIBLE" val="0"/>
  <p:tag name="KSO_WM_UNIT_DIAGRAM_ISNUMVISUAL" val="0"/>
  <p:tag name="KSO_WM_UNIT_DIAGRAM_ISREFERUNIT" val="0"/>
  <p:tag name="KSO_WM_UNIT_HIGHLIGHT" val="0"/>
  <p:tag name="KSO_WM_UNIT_ID" val="custom2020452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3"/>
  <p:tag name="KSO_WM_UNIT_TEXT_FILL_TYPE" val="1"/>
  <p:tag name="KSO_WM_UNIT_TYPE" val="l_h_a"/>
  <p:tag name="KSO_WM_UNIT_USESOURCEFORMAT_APPLY" val="1"/>
  <p:tag name="KSO_WM_UNIT_VALUE" val="18"/>
</p:tagLst>
</file>

<file path=ppt/tags/tag14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1"/>
  <p:tag name="KSO_WM_UNIT_VALUE" val="3"/>
</p:tagLst>
</file>

<file path=ppt/tags/tag150.xml><?xml version="1.0" encoding="utf-8"?>
<p:tagLst xmlns:p="http://schemas.openxmlformats.org/presentationml/2006/main">
  <p:tag name="REFSHAPE" val="171718628"/>
</p:tagLst>
</file>

<file path=ppt/tags/tag151.xml><?xml version="1.0" encoding="utf-8"?>
<p:tagLst xmlns:p="http://schemas.openxmlformats.org/presentationml/2006/main">
  <p:tag name="KSO_WM_BEAUTIFY_FLAG" val="#wm#"/>
  <p:tag name="KSO_WM_DIAGRAM_GROUP_CODE" val="l1-1"/>
  <p:tag name="KSO_WM_SLIDE_DIAGTYPE" val="l"/>
  <p:tag name="KSO_WM_SLIDE_ID" val="custom20204523_3"/>
  <p:tag name="KSO_WM_SLIDE_INDEX" val="3"/>
  <p:tag name="KSO_WM_SLIDE_ITEM_CNT" val="3"/>
  <p:tag name="KSO_WM_SLIDE_LAYOUT" val="a_l"/>
  <p:tag name="KSO_WM_SLIDE_LAYOUT_CNT" val="1_1"/>
  <p:tag name="KSO_WM_SLIDE_SUBTYPE" val="diag"/>
  <p:tag name="KSO_WM_SLIDE_TYPE" val="contents"/>
  <p:tag name="KSO_WM_TAG_VERSION" val="1.0"/>
  <p:tag name="KSO_WM_TEMPLATE_CATEGORY" val="custom"/>
  <p:tag name="KSO_WM_TEMPLATE_COLOR_TYPE" val="1"/>
  <p:tag name="KSO_WM_TEMPLATE_INDEX" val="20204523"/>
  <p:tag name="KSO_WM_TEMPLATE_MASTER_TYPE" val="1"/>
  <p:tag name="KSO_WM_TEMPLATE_SUBCATEGORY" val="0"/>
</p:tagLst>
</file>

<file path=ppt/tags/tag1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54.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HIGHLIGHT" val="0"/>
  <p:tag name="KSO_WM_UNIT_ID" val="diagram20202937_1*f*1"/>
  <p:tag name="KSO_WM_UNIT_INDEX" val="1"/>
  <p:tag name="KSO_WM_UNIT_ISCONTENTSTITLE" val="0"/>
  <p:tag name="KSO_WM_UNIT_LAYERLEVEL" val="1"/>
  <p:tag name="KSO_WM_UNIT_NOCLEAR" val="0"/>
  <p:tag name="KSO_WM_UNIT_PRESET_TEXT" val="单击此处添加文本具体内容，简明扼要的阐述您的观点。根据需要可酌情增减文字，以便观者准确的理解您传达的思想。"/>
  <p:tag name="KSO_WM_UNIT_TEXT_FILL_FORE_SCHEMECOLOR_INDEX" val="13"/>
  <p:tag name="KSO_WM_UNIT_TEXT_FILL_FORE_SCHEMECOLOR_INDEX_BRIGHTNESS" val="0"/>
  <p:tag name="KSO_WM_UNIT_TEXT_FILL_TYPE" val="1"/>
  <p:tag name="KSO_WM_UNIT_TYPE" val="f"/>
  <p:tag name="KSO_WM_UNIT_VALUE" val="72"/>
</p:tagLst>
</file>

<file path=ppt/tags/tag155.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HIGHLIGHT" val="0"/>
  <p:tag name="KSO_WM_UNIT_ID" val="diagram20202937_1*a*1"/>
  <p:tag name="KSO_WM_UNIT_INDEX" val="1"/>
  <p:tag name="KSO_WM_UNIT_ISCONTENTSTITLE" val="0"/>
  <p:tag name="KSO_WM_UNIT_LAYERLEVEL" val="1"/>
  <p:tag name="KSO_WM_UNIT_NOCLEAR" val="0"/>
  <p:tag name="KSO_WM_UNIT_PRESET_TEXT" val="单击添加大标题"/>
  <p:tag name="KSO_WM_UNIT_TEXT_FILL_FORE_SCHEMECOLOR_INDEX" val="5"/>
  <p:tag name="KSO_WM_UNIT_TEXT_FILL_FORE_SCHEMECOLOR_INDEX_BRIGHTNESS" val="0"/>
  <p:tag name="KSO_WM_UNIT_TEXT_FILL_TYPE" val="1"/>
  <p:tag name="KSO_WM_UNIT_TYPE" val="a"/>
  <p:tag name="KSO_WM_UNIT_VALUE" val="18"/>
</p:tagLst>
</file>

<file path=ppt/tags/tag156.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HIGHLIGHT" val="0"/>
  <p:tag name="KSO_WM_UNIT_ID" val="diagram20202937_1*i*1"/>
  <p:tag name="KSO_WM_UNIT_INDEX" val="1"/>
  <p:tag name="KSO_WM_UNIT_LAYERLEVEL" val="1"/>
  <p:tag name="KSO_WM_UNIT_TYPE" val="i"/>
</p:tagLst>
</file>

<file path=ppt/tags/tag157.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02937_1*i*2"/>
  <p:tag name="KSO_WM_UNIT_INDEX" val="2"/>
  <p:tag name="KSO_WM_UNIT_LAYERLEVEL" val="1"/>
  <p:tag name="KSO_WM_UNIT_TEXT_FILL_FORE_SCHEMECOLOR_INDEX" val="13"/>
  <p:tag name="KSO_WM_UNIT_TEXT_FILL_FORE_SCHEMECOLOR_INDEX_BRIGHTNESS" val="0"/>
  <p:tag name="KSO_WM_UNIT_TEXT_FILL_TYPE" val="1"/>
  <p:tag name="KSO_WM_UNIT_TYPE" val="i"/>
</p:tagLst>
</file>

<file path=ppt/tags/tag158.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2937_1*i*3"/>
  <p:tag name="KSO_WM_UNIT_INDEX" val="3"/>
  <p:tag name="KSO_WM_UNIT_LAYERLEVEL" val="1"/>
  <p:tag name="KSO_WM_UNIT_TEXT_FILL_FORE_SCHEMECOLOR_INDEX" val="13"/>
  <p:tag name="KSO_WM_UNIT_TEXT_FILL_FORE_SCHEMECOLOR_INDEX_BRIGHTNESS" val="0"/>
  <p:tag name="KSO_WM_UNIT_TEXT_FILL_TYPE" val="1"/>
  <p:tag name="KSO_WM_UNIT_TYPE" val="i"/>
</p:tagLst>
</file>

<file path=ppt/tags/tag159.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2937_1*i*4"/>
  <p:tag name="KSO_WM_UNIT_INDEX" val="4"/>
  <p:tag name="KSO_WM_UNIT_LAYERLEVEL" val="1"/>
  <p:tag name="KSO_WM_UNIT_TEXT_FILL_FORE_SCHEMECOLOR_INDEX" val="13"/>
  <p:tag name="KSO_WM_UNIT_TEXT_FILL_FORE_SCHEMECOLOR_INDEX_BRIGHTNESS" val="0"/>
  <p:tag name="KSO_WM_UNIT_TEXT_FILL_TYPE" val="1"/>
  <p:tag name="KSO_WM_UNIT_TYPE" val="i"/>
</p:tagLst>
</file>

<file path=ppt/tags/tag160.xml><?xml version="1.0" encoding="utf-8"?>
<p:tagLst xmlns:p="http://schemas.openxmlformats.org/presentationml/2006/main">
  <p:tag name="REFSHAPE" val="171718628"/>
</p:tagLst>
</file>

<file path=ppt/tags/tag161.xml><?xml version="1.0" encoding="utf-8"?>
<p:tagLst xmlns:p="http://schemas.openxmlformats.org/presentationml/2006/main">
  <p:tag name="KSO_WM_BEAUTIFY_FLAG" val="#wm#"/>
  <p:tag name="KSO_WM_SLIDE_BACKGROUND_TYPE" val="general"/>
  <p:tag name="KSO_WM_SLIDE_BK_DARK_LIGHT" val="2"/>
  <p:tag name="KSO_WM_SLIDE_ID" val="diagram20202937_1"/>
  <p:tag name="KSO_WM_SLIDE_INDEX" val="1"/>
  <p:tag name="KSO_WM_SLIDE_ITEM_CNT" val="0"/>
  <p:tag name="KSO_WM_SLIDE_LAYOUT" val="a_f"/>
  <p:tag name="KSO_WM_SLIDE_LAYOUT_CNT" val="1_1"/>
  <p:tag name="KSO_WM_SLIDE_POSITION" val="0*0"/>
  <p:tag name="KSO_WM_SLIDE_SIZE" val="864*540"/>
  <p:tag name="KSO_WM_SLIDE_SUBTYPE" val="pureTxt"/>
  <p:tag name="KSO_WM_SLIDE_TYPE" val="text"/>
  <p:tag name="KSO_WM_TAG_VERSION" val="1.0"/>
  <p:tag name="KSO_WM_TEMPLATE_CATEGORY" val="diagram"/>
  <p:tag name="KSO_WM_TEMPLATE_COLOR_TYPE" val="1"/>
  <p:tag name="KSO_WM_TEMPLATE_INDEX" val="20202937"/>
  <p:tag name="KSO_WM_TEMPLATE_MASTER_TYPE" val="0"/>
  <p:tag name="KSO_WM_TEMPLATE_SUBCATEGORY" val="0"/>
</p:tagLst>
</file>

<file path=ppt/tags/tag162.xml><?xml version="1.0" encoding="utf-8"?>
<p:tagLst xmlns:p="http://schemas.openxmlformats.org/presentationml/2006/main">
  <p:tag name="KSO_WM_BEAUTIFY_FLAG" val="#wm#"/>
  <p:tag name="KSO_WM_DIAGRAM_GROUP_CODE" val="l1-3"/>
  <p:tag name="KSO_WM_SLIDE_BACKGROUND_TYPE" val="navigation"/>
  <p:tag name="KSO_WM_TAG_VERSION" val="1.0"/>
  <p:tag name="KSO_WM_TEMPLATE_CATEGORY" val="custom"/>
  <p:tag name="KSO_WM_TEMPLATE_INDEX" val="20204523"/>
  <p:tag name="KSO_WM_UNIT_BK_DARK_LIGHT" val="2"/>
  <p:tag name="KSO_WM_UNIT_COMPATIBLE" val="0"/>
  <p:tag name="KSO_WM_UNIT_DIAGRAM_ISNUMVISUAL" val="0"/>
  <p:tag name="KSO_WM_UNIT_DIAGRAM_ISREFERUNIT" val="0"/>
  <p:tag name="KSO_WM_UNIT_FILL_FORE_SCHEMECOLOR_INDEX" val="15"/>
  <p:tag name="KSO_WM_UNIT_FILL_TYPE" val="1"/>
  <p:tag name="KSO_WM_UNIT_HIGHLIGHT" val="0"/>
  <p:tag name="KSO_WM_UNIT_ID" val="custom20204523_27*i*1"/>
  <p:tag name="KSO_WM_UNIT_INDEX" val="1"/>
  <p:tag name="KSO_WM_UNIT_LAYERLEVEL" val="1"/>
  <p:tag name="KSO_WM_UNIT_LINE_FILL_TYPE" val="2"/>
  <p:tag name="KSO_WM_UNIT_LINE_FORE_SCHEMECOLOR_INDEX" val="5"/>
  <p:tag name="KSO_WM_UNIT_SUBTYPE" val="h"/>
  <p:tag name="KSO_WM_UNIT_TEXT_FILL_FORE_SCHEMECOLOR_INDEX" val="2"/>
  <p:tag name="KSO_WM_UNIT_TEXT_FILL_TYPE" val="1"/>
  <p:tag name="KSO_WM_UNIT_TYPE" val="i"/>
  <p:tag name="KSO_WM_UNIT_USESOURCEFORMAT_APPLY" val="1"/>
</p:tagLst>
</file>

<file path=ppt/tags/tag163.xml><?xml version="1.0" encoding="utf-8"?>
<p:tagLst xmlns:p="http://schemas.openxmlformats.org/presentationml/2006/main">
  <p:tag name="KSO_WM_BEAUTIFY_FLAG" val="#wm#"/>
  <p:tag name="KSO_WM_DIAGRAM_GROUP_CODE" val="l1-3"/>
  <p:tag name="KSO_WM_SLIDE_BACKGROUND_TYPE" val="navigation"/>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27*i*1"/>
  <p:tag name="KSO_WM_UNIT_INDEX" val="1"/>
  <p:tag name="KSO_WM_UNIT_LAYERLEVEL" val="1"/>
  <p:tag name="KSO_WM_UNIT_TYPE" val="i"/>
  <p:tag name="KSO_WM_UNIT_USESOURCEFORMAT_APPLY" val="1"/>
</p:tagLst>
</file>

<file path=ppt/tags/tag164.xml><?xml version="1.0" encoding="utf-8"?>
<p:tagLst xmlns:p="http://schemas.openxmlformats.org/presentationml/2006/main">
  <p:tag name="KSO_WM_BEAUTIFY_FLAG" val="#wm#"/>
  <p:tag name="KSO_WM_DIAGRAM_GROUP_CODE" val="l1-3"/>
  <p:tag name="KSO_WM_SLIDE_BACKGROUND_TYPE" val="navigation"/>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27*i*2"/>
  <p:tag name="KSO_WM_UNIT_INDEX" val="2"/>
  <p:tag name="KSO_WM_UNIT_LAYERLEVEL" val="1"/>
  <p:tag name="KSO_WM_UNIT_TYPE" val="i"/>
  <p:tag name="KSO_WM_UNIT_USESOURCEFORMAT_APPLY" val="1"/>
</p:tagLst>
</file>

<file path=ppt/tags/tag165.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4523"/>
  <p:tag name="KSO_WM_UNIT_BLOCK" val="0"/>
  <p:tag name="KSO_WM_UNIT_COMPATIBLE" val="0"/>
  <p:tag name="KSO_WM_UNIT_DEFAULT_FONT" val="28;32;4"/>
  <p:tag name="KSO_WM_UNIT_DIAGRAM_ISNUMVISUAL" val="0"/>
  <p:tag name="KSO_WM_UNIT_DIAGRAM_ISREFERUNIT" val="0"/>
  <p:tag name="KSO_WM_UNIT_HIGHLIGHT" val="0"/>
  <p:tag name="KSO_WM_UNIT_ID" val="custom20204523_27*a*1"/>
  <p:tag name="KSO_WM_UNIT_INDEX" val="1"/>
  <p:tag name="KSO_WM_UNIT_ISCONTENTSTITLE" val="0"/>
  <p:tag name="KSO_WM_UNIT_ISNUMDGMTITLE" val="0"/>
  <p:tag name="KSO_WM_UNIT_LAYERLEVEL" val="1"/>
  <p:tag name="KSO_WM_UNIT_NOCLEAR" val="0"/>
  <p:tag name="KSO_WM_UNIT_PRESET_TEXT" val="单击此处添加大标题"/>
  <p:tag name="KSO_WM_UNIT_TEXT_FILL_FORE_SCHEMECOLOR_INDEX" val="1"/>
  <p:tag name="KSO_WM_UNIT_TEXT_FILL_TYPE" val="1"/>
  <p:tag name="KSO_WM_UNIT_TYPE" val="a"/>
  <p:tag name="KSO_WM_UNIT_USESOURCEFORMAT_APPLY" val="1"/>
  <p:tag name="KSO_WM_UNIT_VALUE" val="30"/>
</p:tagLst>
</file>

<file path=ppt/tags/tag166.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27*l_h_i*1_1_1"/>
  <p:tag name="KSO_WM_UNIT_INDEX" val="1_1_1"/>
  <p:tag name="KSO_WM_UNIT_LAYERLEVEL" val="1_1_1"/>
  <p:tag name="KSO_WM_UNIT_LINE_FILL_TYPE" val="2"/>
  <p:tag name="KSO_WM_UNIT_LINE_FORE_SCHEMECOLOR_INDEX" val="14"/>
  <p:tag name="KSO_WM_UNIT_TEXT_FILL_FORE_SCHEMECOLOR_INDEX" val="13"/>
  <p:tag name="KSO_WM_UNIT_TEXT_FILL_TYPE" val="1"/>
  <p:tag name="KSO_WM_UNIT_TYPE" val="l_h_i"/>
  <p:tag name="KSO_WM_UNIT_USESOURCEFORMAT_APPLY" val="1"/>
</p:tagLst>
</file>

<file path=ppt/tags/tag167.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4523_27*l_h_i*1_1_2"/>
  <p:tag name="KSO_WM_UNIT_INDEX" val="1_1_2"/>
  <p:tag name="KSO_WM_UNIT_LAYERLEVEL" val="1_1_1"/>
  <p:tag name="KSO_WM_UNIT_TEXT_FILL_FORE_SCHEMECOLOR_INDEX" val="2"/>
  <p:tag name="KSO_WM_UNIT_TEXT_FILL_TYPE" val="1"/>
  <p:tag name="KSO_WM_UNIT_TYPE" val="l_h_i"/>
  <p:tag name="KSO_WM_UNIT_USESOURCEFORMAT_APPLY" val="1"/>
</p:tagLst>
</file>

<file path=ppt/tags/tag168.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04523_27*l_h_x*1_1_1"/>
  <p:tag name="KSO_WM_UNIT_INDEX" val="1_1_1"/>
  <p:tag name="KSO_WM_UNIT_LAYERLEVEL" val="1_1_1"/>
  <p:tag name="KSO_WM_UNIT_TEXT_FILL_FORE_SCHEMECOLOR_INDEX" val="13"/>
  <p:tag name="KSO_WM_UNIT_TEXT_FILL_TYPE" val="1"/>
  <p:tag name="KSO_WM_UNIT_TYPE" val="l_h_x"/>
  <p:tag name="KSO_WM_UNIT_USESOURCEFORMAT_APPLY" val="1"/>
  <p:tag name="KSO_WM_UNIT_VALUE" val="97*94"/>
</p:tagLst>
</file>

<file path=ppt/tags/tag169.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27*l_h_f*1_1_1"/>
  <p:tag name="KSO_WM_UNIT_INDEX" val="1_1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TYPE" val="1"/>
  <p:tag name="KSO_WM_UNIT_TYPE" val="l_h_f"/>
  <p:tag name="KSO_WM_UNIT_USESOURCEFORMAT_APPLY" val="1"/>
  <p:tag name="KSO_WM_UNIT_VALUE" val="24"/>
</p:tagLst>
</file>

<file path=ppt/tags/tag170.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27*l_h_i*1_2_1"/>
  <p:tag name="KSO_WM_UNIT_INDEX" val="1_2_1"/>
  <p:tag name="KSO_WM_UNIT_LAYERLEVEL" val="1_1_1"/>
  <p:tag name="KSO_WM_UNIT_LINE_FILL_TYPE" val="2"/>
  <p:tag name="KSO_WM_UNIT_LINE_FORE_SCHEMECOLOR_INDEX" val="14"/>
  <p:tag name="KSO_WM_UNIT_TEXT_FILL_FORE_SCHEMECOLOR_INDEX" val="13"/>
  <p:tag name="KSO_WM_UNIT_TEXT_FILL_TYPE" val="1"/>
  <p:tag name="KSO_WM_UNIT_TYPE" val="l_h_i"/>
  <p:tag name="KSO_WM_UNIT_USESOURCEFORMAT_APPLY" val="1"/>
</p:tagLst>
</file>

<file path=ppt/tags/tag171.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custom20204523_27*l_h_i*1_2_2"/>
  <p:tag name="KSO_WM_UNIT_INDEX" val="1_2_2"/>
  <p:tag name="KSO_WM_UNIT_LAYERLEVEL" val="1_1_1"/>
  <p:tag name="KSO_WM_UNIT_TEXT_FILL_FORE_SCHEMECOLOR_INDEX" val="2"/>
  <p:tag name="KSO_WM_UNIT_TEXT_FILL_TYPE" val="1"/>
  <p:tag name="KSO_WM_UNIT_TYPE" val="l_h_i"/>
  <p:tag name="KSO_WM_UNIT_USESOURCEFORMAT_APPLY" val="1"/>
</p:tagLst>
</file>

<file path=ppt/tags/tag172.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04523_27*l_h_x*1_2_1"/>
  <p:tag name="KSO_WM_UNIT_INDEX" val="1_2_1"/>
  <p:tag name="KSO_WM_UNIT_LAYERLEVEL" val="1_1_1"/>
  <p:tag name="KSO_WM_UNIT_TEXT_FILL_FORE_SCHEMECOLOR_INDEX" val="13"/>
  <p:tag name="KSO_WM_UNIT_TEXT_FILL_TYPE" val="1"/>
  <p:tag name="KSO_WM_UNIT_TYPE" val="l_h_x"/>
  <p:tag name="KSO_WM_UNIT_USESOURCEFORMAT_APPLY" val="1"/>
  <p:tag name="KSO_WM_UNIT_VALUE" val="76*86"/>
</p:tagLst>
</file>

<file path=ppt/tags/tag173.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27*l_h_f*1_2_1"/>
  <p:tag name="KSO_WM_UNIT_INDEX" val="1_2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TYPE" val="1"/>
  <p:tag name="KSO_WM_UNIT_TYPE" val="l_h_f"/>
  <p:tag name="KSO_WM_UNIT_USESOURCEFORMAT_APPLY" val="1"/>
  <p:tag name="KSO_WM_UNIT_VALUE" val="24"/>
</p:tagLst>
</file>

<file path=ppt/tags/tag174.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27*l_h_i*1_3_1"/>
  <p:tag name="KSO_WM_UNIT_INDEX" val="1_3_1"/>
  <p:tag name="KSO_WM_UNIT_LAYERLEVEL" val="1_1_1"/>
  <p:tag name="KSO_WM_UNIT_LINE_FILL_TYPE" val="2"/>
  <p:tag name="KSO_WM_UNIT_LINE_FORE_SCHEMECOLOR_INDEX" val="14"/>
  <p:tag name="KSO_WM_UNIT_TEXT_FILL_FORE_SCHEMECOLOR_INDEX" val="13"/>
  <p:tag name="KSO_WM_UNIT_TEXT_FILL_TYPE" val="1"/>
  <p:tag name="KSO_WM_UNIT_TYPE" val="l_h_i"/>
  <p:tag name="KSO_WM_UNIT_USESOURCEFORMAT_APPLY" val="1"/>
</p:tagLst>
</file>

<file path=ppt/tags/tag175.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4523_27*l_h_i*1_3_2"/>
  <p:tag name="KSO_WM_UNIT_INDEX" val="1_3_2"/>
  <p:tag name="KSO_WM_UNIT_LAYERLEVEL" val="1_1_1"/>
  <p:tag name="KSO_WM_UNIT_TEXT_FILL_FORE_SCHEMECOLOR_INDEX" val="2"/>
  <p:tag name="KSO_WM_UNIT_TEXT_FILL_TYPE" val="1"/>
  <p:tag name="KSO_WM_UNIT_TYPE" val="l_h_i"/>
  <p:tag name="KSO_WM_UNIT_USESOURCEFORMAT_APPLY" val="1"/>
</p:tagLst>
</file>

<file path=ppt/tags/tag176.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04523_27*l_h_x*1_3_1"/>
  <p:tag name="KSO_WM_UNIT_INDEX" val="1_3_1"/>
  <p:tag name="KSO_WM_UNIT_LAYERLEVEL" val="1_1_1"/>
  <p:tag name="KSO_WM_UNIT_TEXT_FILL_FORE_SCHEMECOLOR_INDEX" val="13"/>
  <p:tag name="KSO_WM_UNIT_TEXT_FILL_TYPE" val="1"/>
  <p:tag name="KSO_WM_UNIT_TYPE" val="l_h_x"/>
  <p:tag name="KSO_WM_UNIT_USESOURCEFORMAT_APPLY" val="1"/>
  <p:tag name="KSO_WM_UNIT_VALUE" val="83*94"/>
</p:tagLst>
</file>

<file path=ppt/tags/tag177.xml><?xml version="1.0" encoding="utf-8"?>
<p:tagLst xmlns:p="http://schemas.openxmlformats.org/presentationml/2006/main">
  <p:tag name="KSO_WM_BEAUTIFY_FLAG" val="#wm#"/>
  <p:tag name="KSO_WM_DIAGRAM_GROUP_CODE" val="l1-3"/>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27*l_h_f*1_3_1"/>
  <p:tag name="KSO_WM_UNIT_INDEX" val="1_3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TYPE" val="1"/>
  <p:tag name="KSO_WM_UNIT_TYPE" val="l_h_f"/>
  <p:tag name="KSO_WM_UNIT_USESOURCEFORMAT_APPLY" val="1"/>
  <p:tag name="KSO_WM_UNIT_VALUE" val="24"/>
</p:tagLst>
</file>

<file path=ppt/tags/tag178.xml><?xml version="1.0" encoding="utf-8"?>
<p:tagLst xmlns:p="http://schemas.openxmlformats.org/presentationml/2006/main">
  <p:tag name="REFSHAPE" val="171718628"/>
</p:tagLst>
</file>

<file path=ppt/tags/tag179.xml><?xml version="1.0" encoding="utf-8"?>
<p:tagLst xmlns:p="http://schemas.openxmlformats.org/presentationml/2006/main">
  <p:tag name="KSO_WM_BEAUTIFY_FLAG" val="#wm#"/>
  <p:tag name="KSO_WM_DIAGRAM_GROUP_CODE" val="l1-3"/>
  <p:tag name="KSO_WM_SLIDE_BACKGROUND" val="[&quot;navigation&quot;]"/>
  <p:tag name="KSO_WM_SLIDE_CAN_ADD_NAVIGATION" val="1"/>
  <p:tag name="KSO_WM_SLIDE_DIAGTYPE" val="l"/>
  <p:tag name="KSO_WM_SLIDE_ID" val="custom20204523_27"/>
  <p:tag name="KSO_WM_SLIDE_INDEX" val="27"/>
  <p:tag name="KSO_WM_SLIDE_ITEM_CNT" val="3"/>
  <p:tag name="KSO_WM_SLIDE_LAYOUT" val="a_i_l"/>
  <p:tag name="KSO_WM_SLIDE_LAYOUT_CNT" val="1_1_1"/>
  <p:tag name="KSO_WM_SLIDE_LAYOUT_INFO" val="{&quot;direction&quot;:0,&quot;horizontalAlign&quot;:-1,&quot;verticalAlign&quot;:-1,&quot;type&quot;:0,&quot;diagramDirection&quot;:0,&quot;canSetOverLayout&quot;:0,&quot;isOverLayout&quot;:0,&quot;normalSize&quot;:{&quot;size1&quot;:13.3},&quot;minSize&quot;:{&quot;size1&quot;:13.3},&quot;maxSize&quot;:{&quot;size1&quot;:13.3},&quot;edge&quot;:{&quot;left&quot;:true,&quot;top&quot;:true,&quot;right&quot;:true,&quot;bottom&quot;:true},&quot;backgroundInfo&quot;:[{&quot;type&quot;:&quot;navigation&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1.69,&quot;top&quot;:0.425,&quot;right&quot;:1.692,&quot;bottom&quot;:0.425},&quot;edge&quot;:{&quot;left&quot;:true,&quot;top&quot;:true,&quot;right&quot;:true,&quot;bottom&quot;:false}},{&quot;direction&quot;:0,&quot;horizontalAlign&quot;:-1,&quot;verticalAlign&quot;:-1,&quot;type&quot;:0,&quot;diagramDirection&quot;:0,&quot;canSetOverLayout&quot;:0,&quot;isOverLayout&quot;:0,&quot;margin&quot;:{&quot;left&quot;:1.69,&quot;top&quot;:1.27,&quot;right&quot;:1.69,&quot;bottom&quot;:2.54},&quot;edge&quot;:{&quot;left&quot;:true,&quot;top&quot;:false,&quot;right&quot;:true,&quot;bottom&quot;:true}}]}"/>
  <p:tag name="KSO_WM_SLIDE_POSITION" val="92.9936*147.047"/>
  <p:tag name="KSO_WM_SLIDE_RATIO" val="1.777778"/>
  <p:tag name="KSO_WM_SLIDE_SIZE" val="773.65*306"/>
  <p:tag name="KSO_WM_SLIDE_SUBTYPE" val="diag"/>
  <p:tag name="KSO_WM_SLIDE_TYPE" val="text"/>
  <p:tag name="KSO_WM_TAG_VERSION" val="1.0"/>
  <p:tag name="KSO_WM_TEMPLATE_CATEGORY" val="custom"/>
  <p:tag name="KSO_WM_TEMPLATE_COLOR_TYPE" val="1"/>
  <p:tag name="KSO_WM_TEMPLATE_INDEX" val="20204523"/>
  <p:tag name="KSO_WM_TEMPLATE_MASTER_TYPE" val="1"/>
  <p:tag name="KSO_WM_TEMPLATE_SUBCATEGORY" val="0"/>
</p:tagLst>
</file>

<file path=ppt/tags/tag1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82.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HIGHLIGHT" val="0"/>
  <p:tag name="KSO_WM_UNIT_ID" val="diagram20202937_1*f*1"/>
  <p:tag name="KSO_WM_UNIT_INDEX" val="1"/>
  <p:tag name="KSO_WM_UNIT_ISCONTENTSTITLE" val="0"/>
  <p:tag name="KSO_WM_UNIT_LAYERLEVEL" val="1"/>
  <p:tag name="KSO_WM_UNIT_NOCLEAR" val="0"/>
  <p:tag name="KSO_WM_UNIT_PRESET_TEXT" val="单击此处添加文本具体内容，简明扼要的阐述您的观点。根据需要可酌情增减文字，以便观者准确的理解您传达的思想。"/>
  <p:tag name="KSO_WM_UNIT_TEXT_FILL_FORE_SCHEMECOLOR_INDEX" val="13"/>
  <p:tag name="KSO_WM_UNIT_TEXT_FILL_FORE_SCHEMECOLOR_INDEX_BRIGHTNESS" val="0"/>
  <p:tag name="KSO_WM_UNIT_TEXT_FILL_TYPE" val="1"/>
  <p:tag name="KSO_WM_UNIT_TYPE" val="f"/>
  <p:tag name="KSO_WM_UNIT_VALUE" val="72"/>
</p:tagLst>
</file>

<file path=ppt/tags/tag183.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HIGHLIGHT" val="0"/>
  <p:tag name="KSO_WM_UNIT_ID" val="diagram20202937_1*a*1"/>
  <p:tag name="KSO_WM_UNIT_INDEX" val="1"/>
  <p:tag name="KSO_WM_UNIT_ISCONTENTSTITLE" val="0"/>
  <p:tag name="KSO_WM_UNIT_LAYERLEVEL" val="1"/>
  <p:tag name="KSO_WM_UNIT_NOCLEAR" val="0"/>
  <p:tag name="KSO_WM_UNIT_PRESET_TEXT" val="单击此处添加标题"/>
  <p:tag name="KSO_WM_UNIT_TEXT_FILL_FORE_SCHEMECOLOR_INDEX" val="5"/>
  <p:tag name="KSO_WM_UNIT_TEXT_FILL_FORE_SCHEMECOLOR_INDEX_BRIGHTNESS" val="0"/>
  <p:tag name="KSO_WM_UNIT_TEXT_FILL_TYPE" val="1"/>
  <p:tag name="KSO_WM_UNIT_TYPE" val="a"/>
  <p:tag name="KSO_WM_UNIT_VALUE" val="18"/>
</p:tagLst>
</file>

<file path=ppt/tags/tag184.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HIGHLIGHT" val="0"/>
  <p:tag name="KSO_WM_UNIT_ID" val="diagram20202937_1*i*1"/>
  <p:tag name="KSO_WM_UNIT_INDEX" val="1"/>
  <p:tag name="KSO_WM_UNIT_LAYERLEVEL" val="1"/>
  <p:tag name="KSO_WM_UNIT_TYPE" val="i"/>
</p:tagLst>
</file>

<file path=ppt/tags/tag185.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02937_1*i*2"/>
  <p:tag name="KSO_WM_UNIT_INDEX" val="2"/>
  <p:tag name="KSO_WM_UNIT_LAYERLEVEL" val="1"/>
  <p:tag name="KSO_WM_UNIT_TEXT_FILL_FORE_SCHEMECOLOR_INDEX" val="13"/>
  <p:tag name="KSO_WM_UNIT_TEXT_FILL_FORE_SCHEMECOLOR_INDEX_BRIGHTNESS" val="0"/>
  <p:tag name="KSO_WM_UNIT_TEXT_FILL_TYPE" val="1"/>
  <p:tag name="KSO_WM_UNIT_TYPE" val="i"/>
</p:tagLst>
</file>

<file path=ppt/tags/tag186.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2937_1*i*3"/>
  <p:tag name="KSO_WM_UNIT_INDEX" val="3"/>
  <p:tag name="KSO_WM_UNIT_LAYERLEVEL" val="1"/>
  <p:tag name="KSO_WM_UNIT_TEXT_FILL_FORE_SCHEMECOLOR_INDEX" val="13"/>
  <p:tag name="KSO_WM_UNIT_TEXT_FILL_FORE_SCHEMECOLOR_INDEX_BRIGHTNESS" val="0"/>
  <p:tag name="KSO_WM_UNIT_TEXT_FILL_TYPE" val="1"/>
  <p:tag name="KSO_WM_UNIT_TYPE" val="i"/>
</p:tagLst>
</file>

<file path=ppt/tags/tag187.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2937_1*i*4"/>
  <p:tag name="KSO_WM_UNIT_INDEX" val="4"/>
  <p:tag name="KSO_WM_UNIT_LAYERLEVEL" val="1"/>
  <p:tag name="KSO_WM_UNIT_TEXT_FILL_FORE_SCHEMECOLOR_INDEX" val="13"/>
  <p:tag name="KSO_WM_UNIT_TEXT_FILL_FORE_SCHEMECOLOR_INDEX_BRIGHTNESS" val="0"/>
  <p:tag name="KSO_WM_UNIT_TEXT_FILL_TYPE" val="1"/>
  <p:tag name="KSO_WM_UNIT_TYPE" val="i"/>
</p:tagLst>
</file>

<file path=ppt/tags/tag188.xml><?xml version="1.0" encoding="utf-8"?>
<p:tagLst xmlns:p="http://schemas.openxmlformats.org/presentationml/2006/main">
  <p:tag name="REFSHAPE" val="171718628"/>
</p:tagLst>
</file>

<file path=ppt/tags/tag189.xml><?xml version="1.0" encoding="utf-8"?>
<p:tagLst xmlns:p="http://schemas.openxmlformats.org/presentationml/2006/main">
  <p:tag name="KSO_WM_BEAUTIFY_FLAG" val="#wm#"/>
  <p:tag name="KSO_WM_SLIDE_BACKGROUND_TYPE" val="general"/>
  <p:tag name="KSO_WM_SLIDE_BK_DARK_LIGHT" val="2"/>
  <p:tag name="KSO_WM_SLIDE_ID" val="diagram20202937_1"/>
  <p:tag name="KSO_WM_SLIDE_INDEX" val="1"/>
  <p:tag name="KSO_WM_SLIDE_ITEM_CNT" val="0"/>
  <p:tag name="KSO_WM_SLIDE_LAYOUT" val="a_f"/>
  <p:tag name="KSO_WM_SLIDE_LAYOUT_CNT" val="1_1"/>
  <p:tag name="KSO_WM_SLIDE_POSITION" val="0*0"/>
  <p:tag name="KSO_WM_SLIDE_SIZE" val="864*540"/>
  <p:tag name="KSO_WM_SLIDE_SUBTYPE" val="pureTxt"/>
  <p:tag name="KSO_WM_SLIDE_TYPE" val="text"/>
  <p:tag name="KSO_WM_TAG_VERSION" val="1.0"/>
  <p:tag name="KSO_WM_TEMPLATE_CATEGORY" val="diagram"/>
  <p:tag name="KSO_WM_TEMPLATE_COLOR_TYPE" val="1"/>
  <p:tag name="KSO_WM_TEMPLATE_INDEX" val="20202937"/>
  <p:tag name="KSO_WM_TEMPLATE_MASTER_TYPE" val="0"/>
  <p:tag name="KSO_WM_TEMPLATE_SUBCATEGORY" val="0"/>
</p:tagLst>
</file>

<file path=ppt/tags/tag1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TEMPLATE_CATEGORY" val="diagram"/>
  <p:tag name="KSO_WM_TEMPLATE_INDEX" val="20203761"/>
  <p:tag name="KSO_WM_UNIT_COMPATIBLE" val="0"/>
  <p:tag name="KSO_WM_UNIT_DIAGRAM_ISNUMVISUAL" val="0"/>
  <p:tag name="KSO_WM_UNIT_DIAGRAM_ISREFERUNIT" val="0"/>
  <p:tag name="KSO_WM_UNIT_FILL_BACK_SCHEMECOLOR_INDEX" val="14"/>
  <p:tag name="KSO_WM_UNIT_FILL_BACK_SCHEMECOLOR_INDEX_BRIGHTNESS" val="-0.05"/>
  <p:tag name="KSO_WM_UNIT_FILL_FORE_SCHEMECOLOR_INDEX" val="14"/>
  <p:tag name="KSO_WM_UNIT_FILL_FORE_SCHEMECOLOR_INDEX_BRIGHTNESS" val="0"/>
  <p:tag name="KSO_WM_UNIT_FILL_TYPE" val="2"/>
  <p:tag name="KSO_WM_UNIT_HIGHLIGHT" val="0"/>
  <p:tag name="KSO_WM_UNIT_ID" val="diagram20203761_1*i*5"/>
  <p:tag name="KSO_WM_UNIT_INDEX" val="5"/>
  <p:tag name="KSO_WM_UNIT_LAYERLEVEL" val="1"/>
  <p:tag name="KSO_WM_UNIT_TEXT_FILL_FORE_SCHEMECOLOR_INDEX" val="14"/>
  <p:tag name="KSO_WM_UNIT_TEXT_FILL_FORE_SCHEMECOLOR_INDEX_BRIGHTNESS" val="0"/>
  <p:tag name="KSO_WM_UNIT_TEXT_FILL_TYPE" val="1"/>
  <p:tag name="KSO_WM_UNIT_TYPE" val="i"/>
</p:tagLst>
</file>

<file path=ppt/tags/tag193.xml><?xml version="1.0" encoding="utf-8"?>
<p:tagLst xmlns:p="http://schemas.openxmlformats.org/presentationml/2006/main">
  <p:tag name="KSO_WM_BEAUTIFY_FLAG" val="#wm#"/>
  <p:tag name="KSO_WM_TAG_VERSION" val="1.0"/>
  <p:tag name="KSO_WM_TEMPLATE_CATEGORY" val="diagram"/>
  <p:tag name="KSO_WM_TEMPLATE_INDEX" val="20203761"/>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3761_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194.xml><?xml version="1.0" encoding="utf-8"?>
<p:tagLst xmlns:p="http://schemas.openxmlformats.org/presentationml/2006/main">
  <p:tag name="KSO_WM_BEAUTIFY_FLAG" val="#wm#"/>
  <p:tag name="KSO_WM_TAG_VERSION" val="1.0"/>
  <p:tag name="KSO_WM_TEMPLATE_CATEGORY" val="diagram"/>
  <p:tag name="KSO_WM_TEMPLATE_INDEX" val="20203761"/>
  <p:tag name="KSO_WM_UNIT_COMPATIBLE" val="0"/>
  <p:tag name="KSO_WM_UNIT_DIAGRAM_ISNUMVISUAL" val="0"/>
  <p:tag name="KSO_WM_UNIT_DIAGRAM_ISREFERUNIT" val="0"/>
  <p:tag name="KSO_WM_UNIT_HIGHLIGHT" val="0"/>
  <p:tag name="KSO_WM_UNIT_ID" val="diagram20203761_1*f*1"/>
  <p:tag name="KSO_WM_UNIT_INDEX" val="1"/>
  <p:tag name="KSO_WM_UNIT_LAYERLEVEL" val="1"/>
  <p:tag name="KSO_WM_UNIT_NOCLEAR" val="0"/>
  <p:tag name="KSO_WM_UNIT_PRESET_TEXT" val="点击此处添加正文，文字是您思想的提炼，为了最终呈现发布的良好效果，请尽量言简意赅的阐述观点，并根据需要酌情增减文字。&#13;正文已经字字珠玑：但信息却错综复杂，需要更多的文字来表述；但请您尽量提炼思想的精髓，否则容易造成观者的阅读压力，适得其反。&#13;正如我们：都希望改变世界，希望给别人带去光明，但更多的时候我们只需要播下一颗种子，自然有微风吹拂，阳光普照，雨露滋养。恰如其分的表达观点，往往可以事半功倍。为了能让您有更直观的字数感受，并进一步方便使用，我们为您标注了最适合的位置。"/>
  <p:tag name="KSO_WM_UNIT_SUBTYPE" val="a"/>
  <p:tag name="KSO_WM_UNIT_TEXT_FILL_FORE_SCHEMECOLOR_INDEX" val="13"/>
  <p:tag name="KSO_WM_UNIT_TEXT_FILL_FORE_SCHEMECOLOR_INDEX_BRIGHTNESS" val="0.15"/>
  <p:tag name="KSO_WM_UNIT_TEXT_FILL_TYPE" val="1"/>
  <p:tag name="KSO_WM_UNIT_TEXT_PART_ID" val="3-d"/>
  <p:tag name="KSO_WM_UNIT_TEXT_PART_ID_V2" val="d-3-1"/>
  <p:tag name="KSO_WM_UNIT_TEXT_PART_SIZE" val="254.64*644.5"/>
  <p:tag name="KSO_WM_UNIT_TYPE" val="f"/>
  <p:tag name="KSO_WM_UNIT_VALUE" val="390"/>
</p:tagLst>
</file>

<file path=ppt/tags/tag195.xml><?xml version="1.0" encoding="utf-8"?>
<p:tagLst xmlns:p="http://schemas.openxmlformats.org/presentationml/2006/main">
  <p:tag name="KSO_WM_BEAUTIFY_FLAG" val="#wm#"/>
  <p:tag name="KSO_WM_TAG_VERSION" val="1.0"/>
  <p:tag name="KSO_WM_TEMPLATE_CATEGORY" val="diagram"/>
  <p:tag name="KSO_WM_TEMPLATE_INDEX" val="20203761"/>
  <p:tag name="KSO_WM_UNIT_COMPATIBLE" val="0"/>
  <p:tag name="KSO_WM_UNIT_DIAGRAM_ISNUMVISUAL" val="0"/>
  <p:tag name="KSO_WM_UNIT_DIAGRAM_ISREFERUNIT" val="0"/>
  <p:tag name="KSO_WM_UNIT_HIGHLIGHT" val="0"/>
  <p:tag name="KSO_WM_UNIT_ID" val="diagram20203761_1*a*1"/>
  <p:tag name="KSO_WM_UNIT_INDEX" val="1"/>
  <p:tag name="KSO_WM_UNIT_ISCONTENTSTITLE" val="0"/>
  <p:tag name="KSO_WM_UNIT_ISNUMDGMTITLE" val="0"/>
  <p:tag name="KSO_WM_UNIT_LAYERLEVEL" val="1"/>
  <p:tag name="KSO_WM_UNIT_NOCLEAR" val="0"/>
  <p:tag name="KSO_WM_UNIT_PRESET_TEXT" val="单击此处可添加您的大标题内容"/>
  <p:tag name="KSO_WM_UNIT_TEXT_FILL_FORE_SCHEMECOLOR_INDEX" val="13"/>
  <p:tag name="KSO_WM_UNIT_TEXT_FILL_FORE_SCHEMECOLOR_INDEX_BRIGHTNESS" val="0.15"/>
  <p:tag name="KSO_WM_UNIT_TEXT_FILL_TYPE" val="1"/>
  <p:tag name="KSO_WM_UNIT_TEXT_PART_ID" val="3-X"/>
  <p:tag name="KSO_WM_UNIT_TEXT_PART_ID_V2" val="a-4-1"/>
  <p:tag name="KSO_WM_UNIT_TEXT_PART_SIZE" val="49.2*832"/>
  <p:tag name="KSO_WM_UNIT_TYPE" val="a"/>
  <p:tag name="KSO_WM_UNIT_VALUE" val="26"/>
</p:tagLst>
</file>

<file path=ppt/tags/tag196.xml><?xml version="1.0" encoding="utf-8"?>
<p:tagLst xmlns:p="http://schemas.openxmlformats.org/presentationml/2006/main">
  <p:tag name="KSO_WM_BEAUTIFY_FLAG" val="#wm#"/>
  <p:tag name="KSO_WM_TAG_VERSION" val="1.0"/>
  <p:tag name="KSO_WM_TEMPLATE_CATEGORY" val="diagram"/>
  <p:tag name="KSO_WM_TEMPLATE_INDEX" val="20203761"/>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03761_1*i*1"/>
  <p:tag name="KSO_WM_UNIT_INDEX" val="1"/>
  <p:tag name="KSO_WM_UNIT_LAYERLEVEL" val="1"/>
  <p:tag name="KSO_WM_UNIT_TEXT_FILL_FORE_SCHEMECOLOR_INDEX" val="14"/>
  <p:tag name="KSO_WM_UNIT_TEXT_FILL_FORE_SCHEMECOLOR_INDEX_BRIGHTNESS" val="0"/>
  <p:tag name="KSO_WM_UNIT_TEXT_FILL_TYPE" val="1"/>
  <p:tag name="KSO_WM_UNIT_TYPE" val="i"/>
</p:tagLst>
</file>

<file path=ppt/tags/tag197.xml><?xml version="1.0" encoding="utf-8"?>
<p:tagLst xmlns:p="http://schemas.openxmlformats.org/presentationml/2006/main">
  <p:tag name="KSO_WM_BEAUTIFY_FLAG" val="#wm#"/>
  <p:tag name="KSO_WM_TAG_VERSION" val="1.0"/>
  <p:tag name="KSO_WM_TEMPLATE_CATEGORY" val="diagram"/>
  <p:tag name="KSO_WM_TEMPLATE_INDEX" val="20203761"/>
  <p:tag name="KSO_WM_UNIT_COMPATIBLE" val="0"/>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diagram20203761_1*i*6"/>
  <p:tag name="KSO_WM_UNIT_INDEX" val="6"/>
  <p:tag name="KSO_WM_UNIT_LAYERLEVEL" val="1"/>
  <p:tag name="KSO_WM_UNIT_TEXT_FILL_FORE_SCHEMECOLOR_INDEX" val="14"/>
  <p:tag name="KSO_WM_UNIT_TEXT_FILL_FORE_SCHEMECOLOR_INDEX_BRIGHTNESS" val="0"/>
  <p:tag name="KSO_WM_UNIT_TEXT_FILL_TYPE" val="1"/>
  <p:tag name="KSO_WM_UNIT_TYPE" val="i"/>
</p:tagLst>
</file>

<file path=ppt/tags/tag198.xml><?xml version="1.0" encoding="utf-8"?>
<p:tagLst xmlns:p="http://schemas.openxmlformats.org/presentationml/2006/main">
  <p:tag name="KSO_WM_BEAUTIFY_FLAG" val="#wm#"/>
  <p:tag name="KSO_WM_TAG_VERSION" val="1.0"/>
  <p:tag name="KSO_WM_TEMPLATE_CATEGORY" val="diagram"/>
  <p:tag name="KSO_WM_TEMPLATE_INDEX" val="20203761"/>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3761_1*i*4"/>
  <p:tag name="KSO_WM_UNIT_INDEX" val="4"/>
  <p:tag name="KSO_WM_UNIT_LAYERLEVEL" val="1"/>
  <p:tag name="KSO_WM_UNIT_TEXT_FILL_FORE_SCHEMECOLOR_INDEX" val="14"/>
  <p:tag name="KSO_WM_UNIT_TEXT_FILL_FORE_SCHEMECOLOR_INDEX_BRIGHTNESS" val="0"/>
  <p:tag name="KSO_WM_UNIT_TEXT_FILL_TYPE" val="1"/>
  <p:tag name="KSO_WM_UNIT_TYPE" val="i"/>
</p:tagLst>
</file>

<file path=ppt/tags/tag199.xml><?xml version="1.0" encoding="utf-8"?>
<p:tagLst xmlns:p="http://schemas.openxmlformats.org/presentationml/2006/main">
  <p:tag name="KSO_WM_BEAUTIFY_FLAG" val="#wm#"/>
  <p:tag name="KSO_WM_TAG_VERSION" val="1.0"/>
  <p:tag name="KSO_WM_TEMPLATE_CATEGORY" val="diagram"/>
  <p:tag name="KSO_WM_TEMPLATE_INDEX" val="20203761"/>
  <p:tag name="KSO_WM_UNIT_COMPATIBLE" val="0"/>
  <p:tag name="KSO_WM_UNIT_DIAGRAM_ISNUMVISUAL" val="0"/>
  <p:tag name="KSO_WM_UNIT_DIAGRAM_ISREFERUNIT" val="0"/>
  <p:tag name="KSO_WM_UNIT_FILL_FORE_SCHEMECOLOR_INDEX" val="15"/>
  <p:tag name="KSO_WM_UNIT_FILL_FORE_SCHEMECOLOR_INDEX_BRIGHTNESS" val="0.8"/>
  <p:tag name="KSO_WM_UNIT_FILL_TYPE" val="1"/>
  <p:tag name="KSO_WM_UNIT_HIGHLIGHT" val="0"/>
  <p:tag name="KSO_WM_UNIT_ID" val="diagram20203761_1*i*7"/>
  <p:tag name="KSO_WM_UNIT_INDEX" val="7"/>
  <p:tag name="KSO_WM_UNIT_LAYERLEVEL" val="1"/>
  <p:tag name="KSO_WM_UNIT_TEXT_FILL_FORE_SCHEMECOLOR_INDEX" val="14"/>
  <p:tag name="KSO_WM_UNIT_TEXT_FILL_FORE_SCHEMECOLOR_INDEX_BRIGHTNESS" val="0"/>
  <p:tag name="KSO_WM_UNIT_TEXT_FILL_TYPE" val="1"/>
  <p:tag name="KSO_WM_UNIT_TYPE" val="i"/>
</p:tagLst>
</file>

<file path=ppt/tags/tag200.xml><?xml version="1.0" encoding="utf-8"?>
<p:tagLst xmlns:p="http://schemas.openxmlformats.org/presentationml/2006/main">
  <p:tag name="KSO_WM_BEAUTIFY_FLAG" val="#wm#"/>
  <p:tag name="KSO_WM_TAG_VERSION" val="1.0"/>
  <p:tag name="KSO_WM_TEMPLATE_CATEGORY" val="diagram"/>
  <p:tag name="KSO_WM_TEMPLATE_INDEX" val="20203761"/>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3761_1*i*2"/>
  <p:tag name="KSO_WM_UNIT_INDEX" val="2"/>
  <p:tag name="KSO_WM_UNIT_LAYERLEVEL" val="1"/>
  <p:tag name="KSO_WM_UNIT_TEXT_FILL_FORE_SCHEMECOLOR_INDEX" val="14"/>
  <p:tag name="KSO_WM_UNIT_TEXT_FILL_FORE_SCHEMECOLOR_INDEX_BRIGHTNESS" val="0"/>
  <p:tag name="KSO_WM_UNIT_TEXT_FILL_TYPE" val="1"/>
  <p:tag name="KSO_WM_UNIT_TYPE" val="i"/>
</p:tagLst>
</file>

<file path=ppt/tags/tag201.xml><?xml version="1.0" encoding="utf-8"?>
<p:tagLst xmlns:p="http://schemas.openxmlformats.org/presentationml/2006/main">
  <p:tag name="REFSHAPE" val="171718628"/>
</p:tagLst>
</file>

<file path=ppt/tags/tag202.xml><?xml version="1.0" encoding="utf-8"?>
<p:tagLst xmlns:p="http://schemas.openxmlformats.org/presentationml/2006/main">
  <p:tag name="KSO_WM_BEAUTIFY_FLAG" val="#wm#"/>
  <p:tag name="KSO_WM_DIAGRAM_GROUP_CODE" val="l1-2"/>
  <p:tag name="KSO_WM_SLIDE_BACKGROUND" val="[&quot;general&quot;,&quot;belt&quot;]"/>
  <p:tag name="KSO_WM_SLIDE_BACKGROUND_TYPE" val="general"/>
  <p:tag name="KSO_WM_SLIDE_BK_DARK_LIGHT" val="2"/>
  <p:tag name="KSO_WM_SLIDE_DIAGTYPE" val="l"/>
  <p:tag name="KSO_WM_SLIDE_ID" val="diagram20203761_1"/>
  <p:tag name="KSO_WM_SLIDE_INDEX" val="1"/>
  <p:tag name="KSO_WM_SLIDE_ITEM_CNT" val="0"/>
  <p:tag name="KSO_WM_SLIDE_LAYOUT" val="a_b_f"/>
  <p:tag name="KSO_WM_SLIDE_LAYOUT_CNT" val="1_1_1"/>
  <p:tag name="KSO_WM_SLIDE_LAYOUT_INFO" val="{&#10;    &quot;backgroundInfo&quot;: [&#10;        {&#10;            &quot;bottom&quot;: 0,&#10;            &quot;bottomAbs&quot;: false,&#10;            &quot;left&quot;: 0,&#10;            &quot;leftAbs&quot;: false,&#10;            &quot;right&quot;: 0,&#10;            &quot;rightAbs&quot;: false,&#10;            &quot;top&quot;: 0,&#10;            &quot;topAbs&quot;: false,&#10;            &quot;type&quot;: &quot;general&quot;&#10;        },&#10;        {&#10;            &quot;bottom&quot;: 0,&#10;            &quot;bottomAbs&quot;: false,&#10;            &quot;left&quot;: 0,&#10;            &quot;leftAbs&quot;: false,&#10;            &quot;right&quot;: 0,&#10;            &quot;rightAbs&quot;: false,&#10;            &quot;top&quot;: 0,&#10;            &quot;topAbs&quot;: false,&#10;            &quot;type&quot;: &quot;belt&quot;&#10;        }&#10;    ],&#10;    &quot;id&quot;: &quot;2020-05-14T09:33:55&quot;,&#10;    &quot;type&quot;: 0&#10;}&#10;"/>
  <p:tag name="KSO_WM_SLIDE_POSITION" val="0*0"/>
  <p:tag name="KSO_WM_SLIDE_RATIO" val="1.777778"/>
  <p:tag name="KSO_WM_SLIDE_SIZE" val="959*499"/>
  <p:tag name="KSO_WM_SLIDE_SUBTYPE" val="pureTxt"/>
  <p:tag name="KSO_WM_SLIDE_TYPE" val="text"/>
  <p:tag name="KSO_WM_TAG_VERSION" val="1.0"/>
  <p:tag name="KSO_WM_TEMPLATE_CATEGORY" val="diagram"/>
  <p:tag name="KSO_WM_TEMPLATE_COLOR_TYPE" val="1"/>
  <p:tag name="KSO_WM_TEMPLATE_INDEX" val="20203761"/>
  <p:tag name="KSO_WM_TEMPLATE_MASTER_TYPE" val="0"/>
  <p:tag name="KSO_WM_TEMPLATE_SUBCATEGORY" val="0"/>
</p:tagLst>
</file>

<file path=ppt/tags/tag203.xml><?xml version="1.0" encoding="utf-8"?>
<p:tagLst xmlns:p="http://schemas.openxmlformats.org/presentationml/2006/main">
  <p:tag name="REFSHAPE" val="171718628"/>
</p:tagLst>
</file>

<file path=ppt/tags/tag204.xml><?xml version="1.0" encoding="utf-8"?>
<p:tagLst xmlns:p="http://schemas.openxmlformats.org/presentationml/2006/main">
  <p:tag name="KSO_WM_BEAUTIFY_FLAG" val="#wm#"/>
  <p:tag name="KSO_WM_DIAGRAM_GROUP_CODE" val="q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4523_35*q_h_i*1_1_1"/>
  <p:tag name="KSO_WM_UNIT_INDEX" val="1_1_1"/>
  <p:tag name="KSO_WM_UNIT_LAYERLEVEL" val="1_1_1"/>
  <p:tag name="KSO_WM_UNIT_TEXT_FILL_FORE_SCHEMECOLOR_INDEX" val="14"/>
  <p:tag name="KSO_WM_UNIT_TEXT_FILL_TYPE" val="1"/>
  <p:tag name="KSO_WM_UNIT_TYPE" val="q_h_i"/>
  <p:tag name="KSO_WM_UNIT_USESOURCEFORMAT_APPLY" val="1"/>
</p:tagLst>
</file>

<file path=ppt/tags/tag205.xml><?xml version="1.0" encoding="utf-8"?>
<p:tagLst xmlns:p="http://schemas.openxmlformats.org/presentationml/2006/main">
  <p:tag name="KSO_WM_BEAUTIFY_FLAG" val="#wm#"/>
  <p:tag name="KSO_WM_DIAGRAM_GROUP_CODE" val="q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4523_35*q_h_i*1_2_1"/>
  <p:tag name="KSO_WM_UNIT_INDEX" val="1_2_1"/>
  <p:tag name="KSO_WM_UNIT_LAYERLEVEL" val="1_1_1"/>
  <p:tag name="KSO_WM_UNIT_TEXT_FILL_FORE_SCHEMECOLOR_INDEX" val="14"/>
  <p:tag name="KSO_WM_UNIT_TEXT_FILL_TYPE" val="1"/>
  <p:tag name="KSO_WM_UNIT_TYPE" val="q_h_i"/>
  <p:tag name="KSO_WM_UNIT_USESOURCEFORMAT_APPLY" val="1"/>
</p:tagLst>
</file>

<file path=ppt/tags/tag206.xml><?xml version="1.0" encoding="utf-8"?>
<p:tagLst xmlns:p="http://schemas.openxmlformats.org/presentationml/2006/main">
  <p:tag name="KSO_WM_BEAUTIFY_FLAG" val="#wm#"/>
  <p:tag name="KSO_WM_TEMPLATE_CATEGORY" val="custom"/>
  <p:tag name="KSO_WM_TEMPLATE_INDEX" val="20204523"/>
</p:tagLst>
</file>

<file path=ppt/tags/tag207.xml><?xml version="1.0" encoding="utf-8"?>
<p:tagLst xmlns:p="http://schemas.openxmlformats.org/presentationml/2006/main">
  <p:tag name="KSO_WM_BEAUTIFY_FLAG" val="#wm#"/>
  <p:tag name="KSO_WM_DIAGRAM_GROUP_CODE" val="m1-1"/>
  <p:tag name="KSO_WM_SLIDE_BACKGROUND_TYPE" val="navigation"/>
  <p:tag name="KSO_WM_TAG_VERSION" val="1.0"/>
  <p:tag name="KSO_WM_TEMPLATE_CATEGORY" val="custom"/>
  <p:tag name="KSO_WM_TEMPLATE_INDEX" val="20204523"/>
  <p:tag name="KSO_WM_UNIT_BK_DARK_LIGHT" val="2"/>
  <p:tag name="KSO_WM_UNIT_COMPATIBLE" val="0"/>
  <p:tag name="KSO_WM_UNIT_DIAGRAM_ISNUMVISUAL" val="0"/>
  <p:tag name="KSO_WM_UNIT_DIAGRAM_ISREFERUNIT" val="0"/>
  <p:tag name="KSO_WM_UNIT_FILL_FORE_SCHEMECOLOR_INDEX" val="15"/>
  <p:tag name="KSO_WM_UNIT_FILL_TYPE" val="1"/>
  <p:tag name="KSO_WM_UNIT_HIGHLIGHT" val="0"/>
  <p:tag name="KSO_WM_UNIT_ID" val="custom20204523_34*i*1"/>
  <p:tag name="KSO_WM_UNIT_INDEX" val="1"/>
  <p:tag name="KSO_WM_UNIT_LAYERLEVEL" val="1"/>
  <p:tag name="KSO_WM_UNIT_LINE_FILL_TYPE" val="2"/>
  <p:tag name="KSO_WM_UNIT_LINE_FORE_SCHEMECOLOR_INDEX" val="5"/>
  <p:tag name="KSO_WM_UNIT_SUBTYPE" val="h"/>
  <p:tag name="KSO_WM_UNIT_TEXT_FILL_FORE_SCHEMECOLOR_INDEX" val="2"/>
  <p:tag name="KSO_WM_UNIT_TEXT_FILL_TYPE" val="1"/>
  <p:tag name="KSO_WM_UNIT_TYPE" val="i"/>
  <p:tag name="KSO_WM_UNIT_USESOURCEFORMAT_APPLY" val="1"/>
</p:tagLst>
</file>

<file path=ppt/tags/tag208.xml><?xml version="1.0" encoding="utf-8"?>
<p:tagLst xmlns:p="http://schemas.openxmlformats.org/presentationml/2006/main">
  <p:tag name="KSO_WM_BEAUTIFY_FLAG" val="#wm#"/>
  <p:tag name="KSO_WM_DIAGRAM_GROUP_CODE" val="m1-1"/>
  <p:tag name="KSO_WM_SLIDE_BACKGROUND_TYPE" val="navigation"/>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i*1"/>
  <p:tag name="KSO_WM_UNIT_INDEX" val="1"/>
  <p:tag name="KSO_WM_UNIT_LAYERLEVEL" val="1"/>
  <p:tag name="KSO_WM_UNIT_TYPE" val="i"/>
  <p:tag name="KSO_WM_UNIT_USESOURCEFORMAT_APPLY" val="1"/>
</p:tagLst>
</file>

<file path=ppt/tags/tag209.xml><?xml version="1.0" encoding="utf-8"?>
<p:tagLst xmlns:p="http://schemas.openxmlformats.org/presentationml/2006/main">
  <p:tag name="KSO_WM_BEAUTIFY_FLAG" val="#wm#"/>
  <p:tag name="KSO_WM_DIAGRAM_GROUP_CODE" val="m1-1"/>
  <p:tag name="KSO_WM_SLIDE_BACKGROUND_TYPE" val="navigation"/>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i*2"/>
  <p:tag name="KSO_WM_UNIT_INDEX" val="2"/>
  <p:tag name="KSO_WM_UNIT_LAYERLEVEL" val="1"/>
  <p:tag name="KSO_WM_UNIT_TYPE" val="i"/>
  <p:tag name="KSO_WM_UNIT_USESOURCEFORMAT_APPLY" val="1"/>
</p:tagLst>
</file>

<file path=ppt/tags/tag210.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BLOCK" val="0"/>
  <p:tag name="KSO_WM_UNIT_COMPATIBLE" val="0"/>
  <p:tag name="KSO_WM_UNIT_DEFAULT_FONT" val="28;32;4"/>
  <p:tag name="KSO_WM_UNIT_DIAGRAM_ISNUMVISUAL" val="0"/>
  <p:tag name="KSO_WM_UNIT_DIAGRAM_ISREFERUNIT" val="0"/>
  <p:tag name="KSO_WM_UNIT_HIGHLIGHT" val="0"/>
  <p:tag name="KSO_WM_UNIT_ID" val="custom20204523_34*a*1"/>
  <p:tag name="KSO_WM_UNIT_INDEX" val="1"/>
  <p:tag name="KSO_WM_UNIT_ISCONTENTSTITLE" val="0"/>
  <p:tag name="KSO_WM_UNIT_ISNUMDGMTITLE" val="0"/>
  <p:tag name="KSO_WM_UNIT_LAYERLEVEL" val="1"/>
  <p:tag name="KSO_WM_UNIT_NOCLEAR" val="0"/>
  <p:tag name="KSO_WM_UNIT_PRESET_TEXT" val="单击此处添加大标题"/>
  <p:tag name="KSO_WM_UNIT_TEXT_FILL_FORE_SCHEMECOLOR_INDEX" val="1"/>
  <p:tag name="KSO_WM_UNIT_TEXT_FILL_TYPE" val="1"/>
  <p:tag name="KSO_WM_UNIT_TYPE" val="a"/>
  <p:tag name="KSO_WM_UNIT_USESOURCEFORMAT_APPLY" val="1"/>
  <p:tag name="KSO_WM_UNIT_VALUE" val="30"/>
</p:tagLst>
</file>

<file path=ppt/tags/tag211.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a*1_1_1"/>
  <p:tag name="KSO_WM_UNIT_INDEX" val="1_1_1"/>
  <p:tag name="KSO_WM_UNIT_ISCONTENTSTITLE" val="0"/>
  <p:tag name="KSO_WM_UNIT_ISNUMDGMTITLE" val="0"/>
  <p:tag name="KSO_WM_UNIT_LAYERLEVEL" val="1_1_1"/>
  <p:tag name="KSO_WM_UNIT_NOCLEAR" val="0"/>
  <p:tag name="KSO_WM_UNIT_PRESET_TEXT" val="单击此处添加标题"/>
  <p:tag name="KSO_WM_UNIT_TEXT_FILL_FORE_SCHEMECOLOR_INDEX" val="5"/>
  <p:tag name="KSO_WM_UNIT_TEXT_FILL_TYPE" val="1"/>
  <p:tag name="KSO_WM_UNIT_TYPE" val="m_h_a"/>
  <p:tag name="KSO_WM_UNIT_USESOURCEFORMAT_APPLY" val="1"/>
  <p:tag name="KSO_WM_UNIT_VALUE" val="9"/>
</p:tagLst>
</file>

<file path=ppt/tags/tag212.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f*1_1_1"/>
  <p:tag name="KSO_WM_UNIT_INDEX" val="1_1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TYPE" val="1"/>
  <p:tag name="KSO_WM_UNIT_TYPE" val="m_h_f"/>
  <p:tag name="KSO_WM_UNIT_USESOURCEFORMAT_APPLY" val="1"/>
  <p:tag name="KSO_WM_UNIT_VALUE" val="56"/>
</p:tagLst>
</file>

<file path=ppt/tags/tag213.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a*1_2_1"/>
  <p:tag name="KSO_WM_UNIT_INDEX" val="1_2_1"/>
  <p:tag name="KSO_WM_UNIT_ISCONTENTSTITLE" val="0"/>
  <p:tag name="KSO_WM_UNIT_ISNUMDGMTITLE" val="0"/>
  <p:tag name="KSO_WM_UNIT_LAYERLEVEL" val="1_1_1"/>
  <p:tag name="KSO_WM_UNIT_NOCLEAR" val="0"/>
  <p:tag name="KSO_WM_UNIT_PRESET_TEXT" val="单击此处添加标题"/>
  <p:tag name="KSO_WM_UNIT_TEXT_FILL_FORE_SCHEMECOLOR_INDEX" val="5"/>
  <p:tag name="KSO_WM_UNIT_TEXT_FILL_TYPE" val="1"/>
  <p:tag name="KSO_WM_UNIT_TYPE" val="m_h_a"/>
  <p:tag name="KSO_WM_UNIT_USESOURCEFORMAT_APPLY" val="1"/>
  <p:tag name="KSO_WM_UNIT_VALUE" val="9"/>
</p:tagLst>
</file>

<file path=ppt/tags/tag214.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f*1_2_1"/>
  <p:tag name="KSO_WM_UNIT_INDEX" val="1_2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TYPE" val="1"/>
  <p:tag name="KSO_WM_UNIT_TYPE" val="m_h_f"/>
  <p:tag name="KSO_WM_UNIT_USESOURCEFORMAT_APPLY" val="1"/>
  <p:tag name="KSO_WM_UNIT_VALUE" val="56"/>
</p:tagLst>
</file>

<file path=ppt/tags/tag215.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a*1_3_1"/>
  <p:tag name="KSO_WM_UNIT_INDEX" val="1_3_1"/>
  <p:tag name="KSO_WM_UNIT_ISCONTENTSTITLE" val="0"/>
  <p:tag name="KSO_WM_UNIT_ISNUMDGMTITLE" val="0"/>
  <p:tag name="KSO_WM_UNIT_LAYERLEVEL" val="1_1_1"/>
  <p:tag name="KSO_WM_UNIT_NOCLEAR" val="0"/>
  <p:tag name="KSO_WM_UNIT_PRESET_TEXT" val="单击此处添加标题"/>
  <p:tag name="KSO_WM_UNIT_TEXT_FILL_FORE_SCHEMECOLOR_INDEX" val="5"/>
  <p:tag name="KSO_WM_UNIT_TEXT_FILL_TYPE" val="1"/>
  <p:tag name="KSO_WM_UNIT_TYPE" val="m_h_a"/>
  <p:tag name="KSO_WM_UNIT_USESOURCEFORMAT_APPLY" val="1"/>
  <p:tag name="KSO_WM_UNIT_VALUE" val="9"/>
</p:tagLst>
</file>

<file path=ppt/tags/tag216.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f*1_3_1"/>
  <p:tag name="KSO_WM_UNIT_INDEX" val="1_3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TYPE" val="1"/>
  <p:tag name="KSO_WM_UNIT_TYPE" val="m_h_f"/>
  <p:tag name="KSO_WM_UNIT_USESOURCEFORMAT_APPLY" val="1"/>
  <p:tag name="KSO_WM_UNIT_VALUE" val="56"/>
</p:tagLst>
</file>

<file path=ppt/tags/tag217.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a*1_4_1"/>
  <p:tag name="KSO_WM_UNIT_INDEX" val="1_4_1"/>
  <p:tag name="KSO_WM_UNIT_ISCONTENTSTITLE" val="0"/>
  <p:tag name="KSO_WM_UNIT_ISNUMDGMTITLE" val="0"/>
  <p:tag name="KSO_WM_UNIT_LAYERLEVEL" val="1_1_1"/>
  <p:tag name="KSO_WM_UNIT_NOCLEAR" val="0"/>
  <p:tag name="KSO_WM_UNIT_PRESET_TEXT" val="单击此处添加标题"/>
  <p:tag name="KSO_WM_UNIT_TEXT_FILL_FORE_SCHEMECOLOR_INDEX" val="5"/>
  <p:tag name="KSO_WM_UNIT_TEXT_FILL_TYPE" val="1"/>
  <p:tag name="KSO_WM_UNIT_TYPE" val="m_h_a"/>
  <p:tag name="KSO_WM_UNIT_USESOURCEFORMAT_APPLY" val="1"/>
  <p:tag name="KSO_WM_UNIT_VALUE" val="9"/>
</p:tagLst>
</file>

<file path=ppt/tags/tag218.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f*1_4_1"/>
  <p:tag name="KSO_WM_UNIT_INDEX" val="1_4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TYPE" val="1"/>
  <p:tag name="KSO_WM_UNIT_TYPE" val="m_h_f"/>
  <p:tag name="KSO_WM_UNIT_USESOURCEFORMAT_APPLY" val="1"/>
  <p:tag name="KSO_WM_UNIT_VALUE" val="56"/>
</p:tagLst>
</file>

<file path=ppt/tags/tag219.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13"/>
  <p:tag name="KSO_WM_UNIT_FILL_TYPE" val="1"/>
  <p:tag name="KSO_WM_UNIT_HIGHLIGHT" val="0"/>
  <p:tag name="KSO_WM_UNIT_ID" val="custom20204523_34*m_h_i*1_2_1"/>
  <p:tag name="KSO_WM_UNIT_INDEX" val="1_2_1"/>
  <p:tag name="KSO_WM_UNIT_LAYERLEVEL" val="1_1_1"/>
  <p:tag name="KSO_WM_UNIT_TYPE" val="m_h_i"/>
  <p:tag name="KSO_WM_UNIT_USESOURCEFORMAT_APPLY" val="1"/>
</p:tagLst>
</file>

<file path=ppt/tags/tag220.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4523_34*m_h_i*1_2_2"/>
  <p:tag name="KSO_WM_UNIT_INDEX" val="1_2_2"/>
  <p:tag name="KSO_WM_UNIT_LAYERLEVEL" val="1_1_1"/>
  <p:tag name="KSO_WM_UNIT_TYPE" val="m_h_i"/>
  <p:tag name="KSO_WM_UNIT_USESOURCEFORMAT_APPLY" val="1"/>
</p:tagLst>
</file>

<file path=ppt/tags/tag221.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4523_34*m_h_i*1_2_3"/>
  <p:tag name="KSO_WM_UNIT_INDEX" val="1_2_3"/>
  <p:tag name="KSO_WM_UNIT_LAYERLEVEL" val="1_1_1"/>
  <p:tag name="KSO_WM_UNIT_TYPE" val="m_h_i"/>
  <p:tag name="KSO_WM_UNIT_USESOURCEFORMAT_APPLY" val="1"/>
</p:tagLst>
</file>

<file path=ppt/tags/tag222.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13"/>
  <p:tag name="KSO_WM_UNIT_FILL_TYPE" val="1"/>
  <p:tag name="KSO_WM_UNIT_HIGHLIGHT" val="0"/>
  <p:tag name="KSO_WM_UNIT_ID" val="custom20204523_34*m_h_i*1_3_1"/>
  <p:tag name="KSO_WM_UNIT_INDEX" val="1_3_1"/>
  <p:tag name="KSO_WM_UNIT_LAYERLEVEL" val="1_1_1"/>
  <p:tag name="KSO_WM_UNIT_TYPE" val="m_h_i"/>
  <p:tag name="KSO_WM_UNIT_USESOURCEFORMAT_APPLY" val="1"/>
</p:tagLst>
</file>

<file path=ppt/tags/tag223.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4523_34*m_h_i*1_3_2"/>
  <p:tag name="KSO_WM_UNIT_INDEX" val="1_3_2"/>
  <p:tag name="KSO_WM_UNIT_LAYERLEVEL" val="1_1_1"/>
  <p:tag name="KSO_WM_UNIT_TYPE" val="m_h_i"/>
  <p:tag name="KSO_WM_UNIT_USESOURCEFORMAT_APPLY" val="1"/>
</p:tagLst>
</file>

<file path=ppt/tags/tag224.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4523_34*m_h_i*1_3_3"/>
  <p:tag name="KSO_WM_UNIT_INDEX" val="1_3_3"/>
  <p:tag name="KSO_WM_UNIT_LAYERLEVEL" val="1_1_1"/>
  <p:tag name="KSO_WM_UNIT_TYPE" val="m_h_i"/>
  <p:tag name="KSO_WM_UNIT_USESOURCEFORMAT_APPLY" val="1"/>
</p:tagLst>
</file>

<file path=ppt/tags/tag225.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13"/>
  <p:tag name="KSO_WM_UNIT_FILL_TYPE" val="1"/>
  <p:tag name="KSO_WM_UNIT_HIGHLIGHT" val="0"/>
  <p:tag name="KSO_WM_UNIT_ID" val="custom20204523_34*m_h_i*1_1_1"/>
  <p:tag name="KSO_WM_UNIT_INDEX" val="1_1_1"/>
  <p:tag name="KSO_WM_UNIT_LAYERLEVEL" val="1_1_1"/>
  <p:tag name="KSO_WM_UNIT_TYPE" val="m_h_i"/>
  <p:tag name="KSO_WM_UNIT_USESOURCEFORMAT_APPLY" val="1"/>
</p:tagLst>
</file>

<file path=ppt/tags/tag226.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4523_34*m_h_i*1_1_2"/>
  <p:tag name="KSO_WM_UNIT_INDEX" val="1_1_2"/>
  <p:tag name="KSO_WM_UNIT_LAYERLEVEL" val="1_1_1"/>
  <p:tag name="KSO_WM_UNIT_TYPE" val="m_h_i"/>
  <p:tag name="KSO_WM_UNIT_USESOURCEFORMAT_APPLY" val="1"/>
</p:tagLst>
</file>

<file path=ppt/tags/tag227.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4523_34*m_h_i*1_1_3"/>
  <p:tag name="KSO_WM_UNIT_INDEX" val="1_1_3"/>
  <p:tag name="KSO_WM_UNIT_LAYERLEVEL" val="1_1_1"/>
  <p:tag name="KSO_WM_UNIT_TYPE" val="m_h_i"/>
  <p:tag name="KSO_WM_UNIT_USESOURCEFORMAT_APPLY" val="1"/>
</p:tagLst>
</file>

<file path=ppt/tags/tag228.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i*1_1"/>
  <p:tag name="KSO_WM_UNIT_INDEX" val="1_1"/>
  <p:tag name="KSO_WM_UNIT_LAYERLEVEL" val="1_1"/>
  <p:tag name="KSO_WM_UNIT_LINE_FILL_TYPE" val="2"/>
  <p:tag name="KSO_WM_UNIT_LINE_FORE_SCHEMECOLOR_INDEX" val="5"/>
  <p:tag name="KSO_WM_UNIT_TYPE" val="m_i"/>
  <p:tag name="KSO_WM_UNIT_USESOURCEFORMAT_APPLY" val="1"/>
</p:tagLst>
</file>

<file path=ppt/tags/tag229.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i*1_2"/>
  <p:tag name="KSO_WM_UNIT_INDEX" val="1_2"/>
  <p:tag name="KSO_WM_UNIT_LAYERLEVEL" val="1_1"/>
  <p:tag name="KSO_WM_UNIT_LINE_FILL_TYPE" val="2"/>
  <p:tag name="KSO_WM_UNIT_LINE_FORE_SCHEMECOLOR_INDEX" val="5"/>
  <p:tag name="KSO_WM_UNIT_TYPE" val="m_i"/>
  <p:tag name="KSO_WM_UNIT_USESOURCEFORMAT_APPLY" val="1"/>
</p:tagLst>
</file>

<file path=ppt/tags/tag230.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13"/>
  <p:tag name="KSO_WM_UNIT_FILL_TYPE" val="1"/>
  <p:tag name="KSO_WM_UNIT_HIGHLIGHT" val="0"/>
  <p:tag name="KSO_WM_UNIT_ID" val="custom20204523_34*m_h_i*1_4_1"/>
  <p:tag name="KSO_WM_UNIT_INDEX" val="1_4_1"/>
  <p:tag name="KSO_WM_UNIT_LAYERLEVEL" val="1_1_1"/>
  <p:tag name="KSO_WM_UNIT_TYPE" val="m_h_i"/>
  <p:tag name="KSO_WM_UNIT_USESOURCEFORMAT_APPLY" val="1"/>
</p:tagLst>
</file>

<file path=ppt/tags/tag231.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4523_34*m_h_i*1_4_2"/>
  <p:tag name="KSO_WM_UNIT_INDEX" val="1_4_2"/>
  <p:tag name="KSO_WM_UNIT_LAYERLEVEL" val="1_1_1"/>
  <p:tag name="KSO_WM_UNIT_TYPE" val="m_h_i"/>
  <p:tag name="KSO_WM_UNIT_USESOURCEFORMAT_APPLY" val="1"/>
</p:tagLst>
</file>

<file path=ppt/tags/tag232.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4523_34*m_h_i*1_4_3"/>
  <p:tag name="KSO_WM_UNIT_INDEX" val="1_4_3"/>
  <p:tag name="KSO_WM_UNIT_LAYERLEVEL" val="1_1_1"/>
  <p:tag name="KSO_WM_UNIT_TYPE" val="m_h_i"/>
  <p:tag name="KSO_WM_UNIT_USESOURCEFORMAT_APPLY" val="1"/>
</p:tagLst>
</file>

<file path=ppt/tags/tag233.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i*1_3"/>
  <p:tag name="KSO_WM_UNIT_INDEX" val="1_3"/>
  <p:tag name="KSO_WM_UNIT_LAYERLEVEL" val="1_1"/>
  <p:tag name="KSO_WM_UNIT_LINE_FILL_TYPE" val="2"/>
  <p:tag name="KSO_WM_UNIT_LINE_FORE_SCHEMECOLOR_INDEX" val="5"/>
  <p:tag name="KSO_WM_UNIT_TYPE" val="m_i"/>
  <p:tag name="KSO_WM_UNIT_USESOURCEFORMAT_APPLY" val="1"/>
</p:tagLst>
</file>

<file path=ppt/tags/tag234.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13"/>
  <p:tag name="KSO_WM_UNIT_FILL_TYPE" val="1"/>
  <p:tag name="KSO_WM_UNIT_HIGHLIGHT" val="0"/>
  <p:tag name="KSO_WM_UNIT_ID" val="custom20204523_34*m_h_i*1_5_1"/>
  <p:tag name="KSO_WM_UNIT_INDEX" val="1_5_1"/>
  <p:tag name="KSO_WM_UNIT_LAYERLEVEL" val="1_1_1"/>
  <p:tag name="KSO_WM_UNIT_TYPE" val="m_h_i"/>
  <p:tag name="KSO_WM_UNIT_USESOURCEFORMAT_APPLY" val="1"/>
</p:tagLst>
</file>

<file path=ppt/tags/tag235.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4523_34*m_h_i*1_5_2"/>
  <p:tag name="KSO_WM_UNIT_INDEX" val="1_5_2"/>
  <p:tag name="KSO_WM_UNIT_LAYERLEVEL" val="1_1_1"/>
  <p:tag name="KSO_WM_UNIT_TYPE" val="m_h_i"/>
  <p:tag name="KSO_WM_UNIT_USESOURCEFORMAT_APPLY" val="1"/>
</p:tagLst>
</file>

<file path=ppt/tags/tag236.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4523_34*m_h_i*1_5_3"/>
  <p:tag name="KSO_WM_UNIT_INDEX" val="1_5_3"/>
  <p:tag name="KSO_WM_UNIT_LAYERLEVEL" val="1_1_1"/>
  <p:tag name="KSO_WM_UNIT_TYPE" val="m_h_i"/>
  <p:tag name="KSO_WM_UNIT_USESOURCEFORMAT_APPLY" val="1"/>
</p:tagLst>
</file>

<file path=ppt/tags/tag237.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i*1_4"/>
  <p:tag name="KSO_WM_UNIT_INDEX" val="1_4"/>
  <p:tag name="KSO_WM_UNIT_LAYERLEVEL" val="1_1"/>
  <p:tag name="KSO_WM_UNIT_LINE_FILL_TYPE" val="2"/>
  <p:tag name="KSO_WM_UNIT_LINE_FORE_SCHEMECOLOR_INDEX" val="5"/>
  <p:tag name="KSO_WM_UNIT_TYPE" val="m_i"/>
  <p:tag name="KSO_WM_UNIT_USESOURCEFORMAT_APPLY" val="1"/>
</p:tagLst>
</file>

<file path=ppt/tags/tag238.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i*1_1_1"/>
  <p:tag name="KSO_WM_UNIT_INDEX" val="1_1_1"/>
  <p:tag name="KSO_WM_UNIT_LAYERLEVEL" val="1_1_1"/>
  <p:tag name="KSO_WM_UNIT_SUBTYPE" val="d"/>
  <p:tag name="KSO_WM_UNIT_TEXT_FILL_FORE_SCHEMECOLOR_INDEX" val="14"/>
  <p:tag name="KSO_WM_UNIT_TEXT_FILL_TYPE" val="1"/>
  <p:tag name="KSO_WM_UNIT_TYPE" val="m_h_i"/>
  <p:tag name="KSO_WM_UNIT_USESOURCEFORMAT_APPLY" val="1"/>
</p:tagLst>
</file>

<file path=ppt/tags/tag239.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i*1_2_1"/>
  <p:tag name="KSO_WM_UNIT_INDEX" val="1_2_1"/>
  <p:tag name="KSO_WM_UNIT_LAYERLEVEL" val="1_1_1"/>
  <p:tag name="KSO_WM_UNIT_SUBTYPE" val="d"/>
  <p:tag name="KSO_WM_UNIT_TEXT_FILL_FORE_SCHEMECOLOR_INDEX" val="14"/>
  <p:tag name="KSO_WM_UNIT_TEXT_FILL_TYPE" val="1"/>
  <p:tag name="KSO_WM_UNIT_TYPE" val="m_h_i"/>
  <p:tag name="KSO_WM_UNIT_USESOURCEFORMAT_APPLY" val="1"/>
</p:tagLst>
</file>

<file path=ppt/tags/tag240.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i*1_4_1"/>
  <p:tag name="KSO_WM_UNIT_INDEX" val="1_4_1"/>
  <p:tag name="KSO_WM_UNIT_LAYERLEVEL" val="1_1_1"/>
  <p:tag name="KSO_WM_UNIT_SUBTYPE" val="d"/>
  <p:tag name="KSO_WM_UNIT_TEXT_FILL_FORE_SCHEMECOLOR_INDEX" val="14"/>
  <p:tag name="KSO_WM_UNIT_TEXT_FILL_TYPE" val="1"/>
  <p:tag name="KSO_WM_UNIT_TYPE" val="m_h_i"/>
  <p:tag name="KSO_WM_UNIT_USESOURCEFORMAT_APPLY" val="1"/>
</p:tagLst>
</file>

<file path=ppt/tags/tag241.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i*1_3_1"/>
  <p:tag name="KSO_WM_UNIT_INDEX" val="1_3_1"/>
  <p:tag name="KSO_WM_UNIT_LAYERLEVEL" val="1_1_1"/>
  <p:tag name="KSO_WM_UNIT_SUBTYPE" val="d"/>
  <p:tag name="KSO_WM_UNIT_TEXT_FILL_FORE_SCHEMECOLOR_INDEX" val="14"/>
  <p:tag name="KSO_WM_UNIT_TEXT_FILL_TYPE" val="1"/>
  <p:tag name="KSO_WM_UNIT_TYPE" val="m_h_i"/>
  <p:tag name="KSO_WM_UNIT_USESOURCEFORMAT_APPLY" val="1"/>
</p:tagLst>
</file>

<file path=ppt/tags/tag242.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i*1_5_1"/>
  <p:tag name="KSO_WM_UNIT_INDEX" val="1_5_1"/>
  <p:tag name="KSO_WM_UNIT_LAYERLEVEL" val="1_1_1"/>
  <p:tag name="KSO_WM_UNIT_SUBTYPE" val="d"/>
  <p:tag name="KSO_WM_UNIT_TEXT_FILL_FORE_SCHEMECOLOR_INDEX" val="14"/>
  <p:tag name="KSO_WM_UNIT_TEXT_FILL_TYPE" val="1"/>
  <p:tag name="KSO_WM_UNIT_TYPE" val="m_h_i"/>
  <p:tag name="KSO_WM_UNIT_USESOURCEFORMAT_APPLY" val="1"/>
</p:tagLst>
</file>

<file path=ppt/tags/tag243.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a*1_5_1"/>
  <p:tag name="KSO_WM_UNIT_INDEX" val="1_5_1"/>
  <p:tag name="KSO_WM_UNIT_ISCONTENTSTITLE" val="0"/>
  <p:tag name="KSO_WM_UNIT_ISNUMDGMTITLE" val="0"/>
  <p:tag name="KSO_WM_UNIT_LAYERLEVEL" val="1_1_1"/>
  <p:tag name="KSO_WM_UNIT_NOCLEAR" val="0"/>
  <p:tag name="KSO_WM_UNIT_PRESET_TEXT" val="单击此处添加标题"/>
  <p:tag name="KSO_WM_UNIT_TEXT_FILL_FORE_SCHEMECOLOR_INDEX" val="5"/>
  <p:tag name="KSO_WM_UNIT_TEXT_FILL_TYPE" val="1"/>
  <p:tag name="KSO_WM_UNIT_TYPE" val="m_h_a"/>
  <p:tag name="KSO_WM_UNIT_USESOURCEFORMAT_APPLY" val="1"/>
  <p:tag name="KSO_WM_UNIT_VALUE" val="9"/>
</p:tagLst>
</file>

<file path=ppt/tags/tag244.xml><?xml version="1.0" encoding="utf-8"?>
<p:tagLst xmlns:p="http://schemas.openxmlformats.org/presentationml/2006/main">
  <p:tag name="KSO_WM_BEAUTIFY_FLAG" val="#wm#"/>
  <p:tag name="KSO_WM_DIAGRAM_GROUP_CODE" val="m1-1"/>
  <p:tag name="KSO_WM_TAG_VERSION" val="1.0"/>
  <p:tag name="KSO_WM_TEMPLATE_CATEGORY" val="custom"/>
  <p:tag name="KSO_WM_TEMPLATE_INDEX" val="20204523"/>
  <p:tag name="KSO_WM_UNIT_COMPATIBLE" val="0"/>
  <p:tag name="KSO_WM_UNIT_DIAGRAM_ISNUMVISUAL" val="0"/>
  <p:tag name="KSO_WM_UNIT_DIAGRAM_ISREFERUNIT" val="0"/>
  <p:tag name="KSO_WM_UNIT_HIGHLIGHT" val="0"/>
  <p:tag name="KSO_WM_UNIT_ID" val="custom20204523_34*m_h_f*1_5_1"/>
  <p:tag name="KSO_WM_UNIT_INDEX" val="1_5_1"/>
  <p:tag name="KSO_WM_UNIT_LAYERLEVEL" val="1_1_1"/>
  <p:tag name="KSO_WM_UNIT_NOCLEAR" val="0"/>
  <p:tag name="KSO_WM_UNIT_PRESET_TEXT" val="单击此处添加文本具体内容，简明扼要的阐述您的观点。"/>
  <p:tag name="KSO_WM_UNIT_SUBTYPE" val="a"/>
  <p:tag name="KSO_WM_UNIT_TEXT_FILL_FORE_SCHEMECOLOR_INDEX" val="13"/>
  <p:tag name="KSO_WM_UNIT_TEXT_FILL_TYPE" val="1"/>
  <p:tag name="KSO_WM_UNIT_TYPE" val="m_h_f"/>
  <p:tag name="KSO_WM_UNIT_USESOURCEFORMAT_APPLY" val="1"/>
  <p:tag name="KSO_WM_UNIT_VALUE" val="56"/>
</p:tagLst>
</file>

<file path=ppt/tags/tag245.xml><?xml version="1.0" encoding="utf-8"?>
<p:tagLst xmlns:p="http://schemas.openxmlformats.org/presentationml/2006/main">
  <p:tag name="REFSHAPE" val="171718628"/>
</p:tagLst>
</file>

<file path=ppt/tags/tag246.xml><?xml version="1.0" encoding="utf-8"?>
<p:tagLst xmlns:p="http://schemas.openxmlformats.org/presentationml/2006/main">
  <p:tag name="KSO_WM_BEAUTIFY_FLAG" val="#wm#"/>
  <p:tag name="KSO_WM_DIAGRAM_GROUP_CODE" val="m1-1"/>
  <p:tag name="KSO_WM_SLIDE_BACKGROUND" val="[&quot;navigation&quot;]"/>
  <p:tag name="KSO_WM_SLIDE_CAN_ADD_NAVIGATION" val="1"/>
  <p:tag name="KSO_WM_SLIDE_DIAGTYPE" val="m"/>
  <p:tag name="KSO_WM_SLIDE_ID" val="custom20204523_34"/>
  <p:tag name="KSO_WM_SLIDE_INDEX" val="34"/>
  <p:tag name="KSO_WM_SLIDE_ITEM_CNT" val="5"/>
  <p:tag name="KSO_WM_SLIDE_LAYOUT" val="a_i_m"/>
  <p:tag name="KSO_WM_SLIDE_LAYOUT_CNT" val="1_1_1"/>
  <p:tag name="KSO_WM_SLIDE_LAYOUT_INFO" val="{&quot;direction&quot;:0,&quot;horizontalAlign&quot;:-1,&quot;verticalAlign&quot;:-1,&quot;type&quot;:0,&quot;diagramDirection&quot;:0,&quot;canSetOverLayout&quot;:0,&quot;isOverLayout&quot;:0,&quot;normalSize&quot;:{&quot;size1&quot;:13.3},&quot;minSize&quot;:{&quot;size1&quot;:13.3},&quot;maxSize&quot;:{&quot;size1&quot;:13.3},&quot;edge&quot;:{&quot;left&quot;:true,&quot;top&quot;:true,&quot;right&quot;:true,&quot;bottom&quot;:true},&quot;backgroundInfo&quot;:[{&quot;type&quot;:&quot;navigation&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1.69,&quot;top&quot;:0.425,&quot;right&quot;:1.692,&quot;bottom&quot;:0.425},&quot;edge&quot;:{&quot;left&quot;:true,&quot;top&quot;:true,&quot;right&quot;:true,&quot;bottom&quot;:false}},{&quot;direction&quot;:0,&quot;horizontalAlign&quot;:-1,&quot;verticalAlign&quot;:-1,&quot;type&quot;:0,&quot;diagramDirection&quot;:0,&quot;canSetOverLayout&quot;:0,&quot;isOverLayout&quot;:0,&quot;margin&quot;:{&quot;left&quot;:1.69,&quot;top&quot;:1.27,&quot;right&quot;:1.69,&quot;bottom&quot;:2.54},&quot;edge&quot;:{&quot;left&quot;:true,&quot;top&quot;:false,&quot;right&quot;:true,&quot;bottom&quot;:true}}]}"/>
  <p:tag name="KSO_WM_SLIDE_POSITION" val="47.7458*135.466"/>
  <p:tag name="KSO_WM_SLIDE_RATIO" val="1.777778"/>
  <p:tag name="KSO_WM_SLIDE_SIZE" val="864.146*329.162"/>
  <p:tag name="KSO_WM_SLIDE_SUBTYPE" val="diag"/>
  <p:tag name="KSO_WM_SLIDE_TYPE" val="text"/>
  <p:tag name="KSO_WM_TAG_VERSION" val="1.0"/>
  <p:tag name="KSO_WM_TEMPLATE_CATEGORY" val="custom"/>
  <p:tag name="KSO_WM_TEMPLATE_COLOR_TYPE" val="1"/>
  <p:tag name="KSO_WM_TEMPLATE_INDEX" val="20204523"/>
  <p:tag name="KSO_WM_TEMPLATE_MASTER_TYPE" val="1"/>
  <p:tag name="KSO_WM_TEMPLATE_SUBCATEGORY" val="0"/>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TEMPLATE_CATEGORY" val="diagram"/>
  <p:tag name="KSO_WM_TEMPLATE_INDEX" val="20204020"/>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04020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250.xml><?xml version="1.0" encoding="utf-8"?>
<p:tagLst xmlns:p="http://schemas.openxmlformats.org/presentationml/2006/main">
  <p:tag name="KSO_WM_BEAUTIFY_FLAG" val="#wm#"/>
  <p:tag name="KSO_WM_TAG_VERSION" val="1.0"/>
  <p:tag name="KSO_WM_TEMPLATE_CATEGORY" val="diagram"/>
  <p:tag name="KSO_WM_TEMPLATE_INDEX" val="2020402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4020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51.xml><?xml version="1.0" encoding="utf-8"?>
<p:tagLst xmlns:p="http://schemas.openxmlformats.org/presentationml/2006/main">
  <p:tag name="KSO_WM_BEAUTIFY_FLAG" val="#wm#"/>
  <p:tag name="KSO_WM_TAG_VERSION" val="1.0"/>
  <p:tag name="KSO_WM_TEMPLATE_CATEGORY" val="diagram"/>
  <p:tag name="KSO_WM_TEMPLATE_INDEX" val="20204020"/>
  <p:tag name="KSO_WM_UNIT_COMPATIBLE" val="0"/>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diagram20204020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252.xml><?xml version="1.0" encoding="utf-8"?>
<p:tagLst xmlns:p="http://schemas.openxmlformats.org/presentationml/2006/main">
  <p:tag name="KSO_WM_BEAUTIFY_FLAG" val="#wm#"/>
  <p:tag name="KSO_WM_TAG_VERSION" val="1.0"/>
  <p:tag name="KSO_WM_TEMPLATE_CATEGORY" val="diagram"/>
  <p:tag name="KSO_WM_TEMPLATE_INDEX" val="20204020"/>
  <p:tag name="KSO_WM_UNIT_COMPATIBLE" val="0"/>
  <p:tag name="KSO_WM_UNIT_DIAGRAM_ISNUMVISUAL" val="0"/>
  <p:tag name="KSO_WM_UNIT_DIAGRAM_ISREFERUNIT" val="0"/>
  <p:tag name="KSO_WM_UNIT_HIGHLIGHT" val="0"/>
  <p:tag name="KSO_WM_UNIT_ID" val="diagram20204020_1*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13"/>
  <p:tag name="KSO_WM_UNIT_TEXT_FILL_FORE_SCHEMECOLOR_INDEX_BRIGHTNESS" val="0.15"/>
  <p:tag name="KSO_WM_UNIT_TEXT_FILL_TYPE" val="1"/>
  <p:tag name="KSO_WM_UNIT_TYPE" val="a"/>
  <p:tag name="KSO_WM_UNIT_VALUE" val="15"/>
</p:tagLst>
</file>

<file path=ppt/tags/tag253.xml><?xml version="1.0" encoding="utf-8"?>
<p:tagLst xmlns:p="http://schemas.openxmlformats.org/presentationml/2006/main">
  <p:tag name="KSO_WM_BEAUTIFY_FLAG" val="#wm#"/>
  <p:tag name="KSO_WM_TAG_VERSION" val="1.0"/>
  <p:tag name="KSO_WM_TEMPLATE_CATEGORY" val="diagram"/>
  <p:tag name="KSO_WM_TEMPLATE_INDEX" val="20204020"/>
  <p:tag name="KSO_WM_UNIT_COMPATIBLE" val="0"/>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diagram20204020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254.xml><?xml version="1.0" encoding="utf-8"?>
<p:tagLst xmlns:p="http://schemas.openxmlformats.org/presentationml/2006/main">
  <p:tag name="KSO_WM_BEAUTIFY_FLAG" val="#wm#"/>
  <p:tag name="KSO_WM_TAG_VERSION" val="1.0"/>
  <p:tag name="KSO_WM_TEMPLATE_CATEGORY" val="diagram"/>
  <p:tag name="KSO_WM_TEMPLATE_INDEX" val="2020402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4020_1*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255.xml><?xml version="1.0" encoding="utf-8"?>
<p:tagLst xmlns:p="http://schemas.openxmlformats.org/presentationml/2006/main">
  <p:tag name="KSO_WM_BEAUTIFY_FLAG" val="#wm#"/>
  <p:tag name="KSO_WM_TAG_VERSION" val="1.0"/>
  <p:tag name="KSO_WM_TEMPLATE_CATEGORY" val="diagram"/>
  <p:tag name="KSO_WM_TEMPLATE_INDEX" val="20204020"/>
  <p:tag name="KSO_WM_UNIT_COMPATIBLE" val="0"/>
  <p:tag name="KSO_WM_UNIT_DIAGRAM_ISNUMVISUAL" val="0"/>
  <p:tag name="KSO_WM_UNIT_DIAGRAM_ISREFERUNIT" val="0"/>
  <p:tag name="KSO_WM_UNIT_FILL_FORE_SCHEMECOLOR_INDEX" val="5"/>
  <p:tag name="KSO_WM_UNIT_FILL_FORE_SCHEMECOLOR_INDEX_BRIGHTNESS" val="0.6"/>
  <p:tag name="KSO_WM_UNIT_FILL_TYPE" val="1"/>
  <p:tag name="KSO_WM_UNIT_HIGHLIGHT" val="0"/>
  <p:tag name="KSO_WM_UNIT_ID" val="diagram20204020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256.xml><?xml version="1.0" encoding="utf-8"?>
<p:tagLst xmlns:p="http://schemas.openxmlformats.org/presentationml/2006/main">
  <p:tag name="KSO_WM_BEAUTIFY_FLAG" val="#wm#"/>
  <p:tag name="KSO_WM_TAG_VERSION" val="1.0"/>
  <p:tag name="KSO_WM_TEMPLATE_CATEGORY" val="diagram"/>
  <p:tag name="KSO_WM_TEMPLATE_INDEX" val="20204020"/>
  <p:tag name="KSO_WM_UNIT_COMPATIBLE" val="0"/>
  <p:tag name="KSO_WM_UNIT_DIAGRAM_ISNUMVISUAL" val="0"/>
  <p:tag name="KSO_WM_UNIT_DIAGRAM_ISREFERUNIT" val="0"/>
  <p:tag name="KSO_WM_UNIT_HIGHLIGHT" val="0"/>
  <p:tag name="KSO_WM_UNIT_ID" val="diagram20204020_1*f*1"/>
  <p:tag name="KSO_WM_UNIT_INDEX" val="1"/>
  <p:tag name="KSO_WM_UNIT_LAYERLEVEL" val="1"/>
  <p:tag name="KSO_WM_UNIT_NOCLEAR" val="0"/>
  <p:tag name="KSO_WM_UNIT_PRESET_TEXT" val="单击此处添加文本具体内容，简明扼要的阐述您的观点。根据需要可酌情增减文字，以便观者准确的理解您传达的思想。"/>
  <p:tag name="KSO_WM_UNIT_SUBTYPE" val="a"/>
  <p:tag name="KSO_WM_UNIT_TEXT_FILL_FORE_SCHEMECOLOR_INDEX" val="13"/>
  <p:tag name="KSO_WM_UNIT_TEXT_FILL_FORE_SCHEMECOLOR_INDEX_BRIGHTNESS" val="0.25"/>
  <p:tag name="KSO_WM_UNIT_TEXT_FILL_TYPE" val="1"/>
  <p:tag name="KSO_WM_UNIT_TYPE" val="f"/>
  <p:tag name="KSO_WM_UNIT_VALUE" val="120"/>
</p:tagLst>
</file>

<file path=ppt/tags/tag257.xml><?xml version="1.0" encoding="utf-8"?>
<p:tagLst xmlns:p="http://schemas.openxmlformats.org/presentationml/2006/main">
  <p:tag name="REFSHAPE" val="171718628"/>
</p:tagLst>
</file>

<file path=ppt/tags/tag258.xml><?xml version="1.0" encoding="utf-8"?>
<p:tagLst xmlns:p="http://schemas.openxmlformats.org/presentationml/2006/main">
  <p:tag name="KSO_WM_BEAUTIFY_FLAG" val="#wm#"/>
  <p:tag name="KSO_WM_DIAGRAM_GROUP_CODE" val="l1-2"/>
  <p:tag name="KSO_WM_SLIDE_BACKGROUND" val="[&quot;general&quot;,&quot;belt&quot;]"/>
  <p:tag name="KSO_WM_SLIDE_BACKGROUND_TYPE" val="general"/>
  <p:tag name="KSO_WM_SLIDE_BK_DARK_LIGHT" val="2"/>
  <p:tag name="KSO_WM_SLIDE_DIAGTYPE" val="l"/>
  <p:tag name="KSO_WM_SLIDE_ID" val="diagram20204020_1"/>
  <p:tag name="KSO_WM_SLIDE_INDEX" val="1"/>
  <p:tag name="KSO_WM_SLIDE_ITEM_CNT" val="0"/>
  <p:tag name="KSO_WM_SLIDE_LAYOUT" val="a_f"/>
  <p:tag name="KSO_WM_SLIDE_LAYOUT_CNT" val="1_1"/>
  <p:tag name="KSO_WM_SLIDE_LAYOUT_INFO" val="{&#10;    &quot;backgroundInfo&quot;: [&#10;        {&#10;            &quot;bottom&quot;: 0,&#10;            &quot;bottomAbs&quot;: false,&#10;            &quot;left&quot;: 0,&#10;            &quot;leftAbs&quot;: false,&#10;            &quot;right&quot;: 0,&#10;            &quot;rightAbs&quot;: false,&#10;            &quot;top&quot;: 0,&#10;            &quot;topAbs&quot;: false,&#10;            &quot;type&quot;: &quot;general&quot;&#10;        },&#10;        {&#10;            &quot;bottom&quot;: 0,&#10;            &quot;bottomAbs&quot;: false,&#10;            &quot;left&quot;: 0,&#10;            &quot;leftAbs&quot;: false,&#10;            &quot;right&quot;: 0,&#10;            &quot;rightAbs&quot;: false,&#10;            &quot;top&quot;: 0,&#10;            &quot;topAbs&quot;: false,&#10;            &quot;type&quot;: &quot;belt&quot;&#10;        }&#10;    ],&#10;    &quot;id&quot;: &quot;2020-05-14T09:35:48&quot;,&#10;    &quot;type&quot;: 0&#10;}&#10;"/>
  <p:tag name="KSO_WM_SLIDE_POSITION" val="0*48"/>
  <p:tag name="KSO_WM_SLIDE_RATIO" val="1.777778"/>
  <p:tag name="KSO_WM_SLIDE_SIZE" val="960*491"/>
  <p:tag name="KSO_WM_SLIDE_SUBTYPE" val="pureTxt"/>
  <p:tag name="KSO_WM_SLIDE_TYPE" val="text"/>
  <p:tag name="KSO_WM_TAG_VERSION" val="1.0"/>
  <p:tag name="KSO_WM_TEMPLATE_CATEGORY" val="diagram"/>
  <p:tag name="KSO_WM_TEMPLATE_COLOR_TYPE" val="1"/>
  <p:tag name="KSO_WM_TEMPLATE_INDEX" val="20204020"/>
  <p:tag name="KSO_WM_TEMPLATE_MASTER_TYPE" val="0"/>
  <p:tag name="KSO_WM_TEMPLATE_SUBCATEGORY" val="0"/>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HIGHLIGHT" val="0"/>
  <p:tag name="KSO_WM_UNIT_ID" val="diagram20202937_1*f*1"/>
  <p:tag name="KSO_WM_UNIT_INDEX" val="1"/>
  <p:tag name="KSO_WM_UNIT_ISCONTENTSTITLE" val="0"/>
  <p:tag name="KSO_WM_UNIT_LAYERLEVEL" val="1"/>
  <p:tag name="KSO_WM_UNIT_NOCLEAR" val="0"/>
  <p:tag name="KSO_WM_UNIT_PRESET_TEXT" val="单击此处添加文本具体内容，简明扼要的阐述您的观点。根据需要可酌情增减文字，以便观者准确的理解您传达的思想。"/>
  <p:tag name="KSO_WM_UNIT_TEXT_FILL_FORE_SCHEMECOLOR_INDEX" val="13"/>
  <p:tag name="KSO_WM_UNIT_TEXT_FILL_FORE_SCHEMECOLOR_INDEX_BRIGHTNESS" val="0"/>
  <p:tag name="KSO_WM_UNIT_TEXT_FILL_TYPE" val="1"/>
  <p:tag name="KSO_WM_UNIT_TYPE" val="f"/>
  <p:tag name="KSO_WM_UNIT_VALUE" val="72"/>
</p:tagLst>
</file>

<file path=ppt/tags/tag262.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HIGHLIGHT" val="0"/>
  <p:tag name="KSO_WM_UNIT_ID" val="diagram20202937_1*a*1"/>
  <p:tag name="KSO_WM_UNIT_INDEX" val="1"/>
  <p:tag name="KSO_WM_UNIT_ISCONTENTSTITLE" val="0"/>
  <p:tag name="KSO_WM_UNIT_LAYERLEVEL" val="1"/>
  <p:tag name="KSO_WM_UNIT_NOCLEAR" val="0"/>
  <p:tag name="KSO_WM_UNIT_PRESET_TEXT" val="单击此处添加标题"/>
  <p:tag name="KSO_WM_UNIT_TEXT_FILL_FORE_SCHEMECOLOR_INDEX" val="5"/>
  <p:tag name="KSO_WM_UNIT_TEXT_FILL_FORE_SCHEMECOLOR_INDEX_BRIGHTNESS" val="0"/>
  <p:tag name="KSO_WM_UNIT_TEXT_FILL_TYPE" val="1"/>
  <p:tag name="KSO_WM_UNIT_TYPE" val="a"/>
  <p:tag name="KSO_WM_UNIT_VALUE" val="18"/>
</p:tagLst>
</file>

<file path=ppt/tags/tag263.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HIGHLIGHT" val="0"/>
  <p:tag name="KSO_WM_UNIT_ID" val="diagram20202937_1*i*1"/>
  <p:tag name="KSO_WM_UNIT_INDEX" val="1"/>
  <p:tag name="KSO_WM_UNIT_LAYERLEVEL" val="1"/>
  <p:tag name="KSO_WM_UNIT_TYPE" val="i"/>
</p:tagLst>
</file>

<file path=ppt/tags/tag264.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02937_1*i*2"/>
  <p:tag name="KSO_WM_UNIT_INDEX" val="2"/>
  <p:tag name="KSO_WM_UNIT_LAYERLEVEL" val="1"/>
  <p:tag name="KSO_WM_UNIT_TEXT_FILL_FORE_SCHEMECOLOR_INDEX" val="13"/>
  <p:tag name="KSO_WM_UNIT_TEXT_FILL_FORE_SCHEMECOLOR_INDEX_BRIGHTNESS" val="0"/>
  <p:tag name="KSO_WM_UNIT_TEXT_FILL_TYPE" val="1"/>
  <p:tag name="KSO_WM_UNIT_TYPE" val="i"/>
</p:tagLst>
</file>

<file path=ppt/tags/tag265.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2937_1*i*3"/>
  <p:tag name="KSO_WM_UNIT_INDEX" val="3"/>
  <p:tag name="KSO_WM_UNIT_LAYERLEVEL" val="1"/>
  <p:tag name="KSO_WM_UNIT_TEXT_FILL_FORE_SCHEMECOLOR_INDEX" val="13"/>
  <p:tag name="KSO_WM_UNIT_TEXT_FILL_FORE_SCHEMECOLOR_INDEX_BRIGHTNESS" val="0"/>
  <p:tag name="KSO_WM_UNIT_TEXT_FILL_TYPE" val="1"/>
  <p:tag name="KSO_WM_UNIT_TYPE" val="i"/>
</p:tagLst>
</file>

<file path=ppt/tags/tag266.xml><?xml version="1.0" encoding="utf-8"?>
<p:tagLst xmlns:p="http://schemas.openxmlformats.org/presentationml/2006/main">
  <p:tag name="KSO_WM_BEAUTIFY_FLAG" val="#wm#"/>
  <p:tag name="KSO_WM_TAG_VERSION" val="1.0"/>
  <p:tag name="KSO_WM_TEMPLATE_CATEGORY" val="diagram"/>
  <p:tag name="KSO_WM_TEMPLATE_INDEX" val="2020293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2937_1*i*4"/>
  <p:tag name="KSO_WM_UNIT_INDEX" val="4"/>
  <p:tag name="KSO_WM_UNIT_LAYERLEVEL" val="1"/>
  <p:tag name="KSO_WM_UNIT_TEXT_FILL_FORE_SCHEMECOLOR_INDEX" val="13"/>
  <p:tag name="KSO_WM_UNIT_TEXT_FILL_FORE_SCHEMECOLOR_INDEX_BRIGHTNESS" val="0"/>
  <p:tag name="KSO_WM_UNIT_TEXT_FILL_TYPE" val="1"/>
  <p:tag name="KSO_WM_UNIT_TYPE" val="i"/>
</p:tagLst>
</file>

<file path=ppt/tags/tag267.xml><?xml version="1.0" encoding="utf-8"?>
<p:tagLst xmlns:p="http://schemas.openxmlformats.org/presentationml/2006/main">
  <p:tag name="REFSHAPE" val="171718628"/>
</p:tagLst>
</file>

<file path=ppt/tags/tag268.xml><?xml version="1.0" encoding="utf-8"?>
<p:tagLst xmlns:p="http://schemas.openxmlformats.org/presentationml/2006/main">
  <p:tag name="KSO_WM_BEAUTIFY_FLAG" val="#wm#"/>
  <p:tag name="KSO_WM_SLIDE_BACKGROUND_TYPE" val="general"/>
  <p:tag name="KSO_WM_SLIDE_BK_DARK_LIGHT" val="2"/>
  <p:tag name="KSO_WM_SLIDE_ID" val="diagram20202937_1"/>
  <p:tag name="KSO_WM_SLIDE_INDEX" val="1"/>
  <p:tag name="KSO_WM_SLIDE_ITEM_CNT" val="0"/>
  <p:tag name="KSO_WM_SLIDE_LAYOUT" val="a_f"/>
  <p:tag name="KSO_WM_SLIDE_LAYOUT_CNT" val="1_1"/>
  <p:tag name="KSO_WM_SLIDE_POSITION" val="0*0"/>
  <p:tag name="KSO_WM_SLIDE_SIZE" val="864*540"/>
  <p:tag name="KSO_WM_SLIDE_SUBTYPE" val="pureTxt"/>
  <p:tag name="KSO_WM_SLIDE_TYPE" val="text"/>
  <p:tag name="KSO_WM_TAG_VERSION" val="1.0"/>
  <p:tag name="KSO_WM_TEMPLATE_CATEGORY" val="diagram"/>
  <p:tag name="KSO_WM_TEMPLATE_COLOR_TYPE" val="1"/>
  <p:tag name="KSO_WM_TEMPLATE_INDEX" val="20202937"/>
  <p:tag name="KSO_WM_TEMPLATE_MASTER_TYPE" val="0"/>
  <p:tag name="KSO_WM_TEMPLATE_SUBCATEGORY" val="0"/>
</p:tagLst>
</file>

<file path=ppt/tags/tag269.xml><?xml version="1.0" encoding="utf-8"?>
<p:tagLst xmlns:p="http://schemas.openxmlformats.org/presentationml/2006/main">
  <p:tag name="KSO_WM_BEAUTIFY_FLAG" val="#wm#"/>
  <p:tag name="KSO_WM_TEMPLATE_CATEGORY" val="custom"/>
  <p:tag name="KSO_WM_TEMPLATE_INDEX" val="20204523"/>
</p:tagLst>
</file>

<file path=ppt/tags/tag270.xml><?xml version="1.0" encoding="utf-8"?>
<p:tagLst xmlns:p="http://schemas.openxmlformats.org/presentationml/2006/main">
  <p:tag name="KSO_WM_UNIT_TABLE_BEAUTIFY" val="smartTable{848bb354-c655-4b82-84b6-805ff9e19e45}"/>
</p:tagLst>
</file>

<file path=ppt/tags/tag271.xml><?xml version="1.0" encoding="utf-8"?>
<p:tagLst xmlns:p="http://schemas.openxmlformats.org/presentationml/2006/main">
  <p:tag name="KSO_WM_BEAUTIFY_FLAG" val="#wm#"/>
  <p:tag name="KSO_WM_TEMPLATE_CATEGORY" val="custom"/>
  <p:tag name="KSO_WM_TEMPLATE_INDEX" val="20204523"/>
</p:tagLst>
</file>

<file path=ppt/tags/tag272.xml><?xml version="1.0" encoding="utf-8"?>
<p:tagLst xmlns:p="http://schemas.openxmlformats.org/presentationml/2006/main">
  <p:tag name="KSO_WM_BEAUTIFY_FLAG" val="#wm#"/>
  <p:tag name="KSO_WM_TEMPLATE_CATEGORY" val="custom"/>
  <p:tag name="KSO_WM_TEMPLATE_INDEX" val="20204523"/>
</p:tagLst>
</file>

<file path=ppt/tags/tag273.xml><?xml version="1.0" encoding="utf-8"?>
<p:tagLst xmlns:p="http://schemas.openxmlformats.org/presentationml/2006/main">
  <p:tag name="KSO_WM_BEAUTIFY_FLAG" val="#wm#"/>
  <p:tag name="KSO_WM_TEMPLATE_CATEGORY" val="custom"/>
  <p:tag name="KSO_WM_TEMPLATE_INDEX" val="20204523"/>
</p:tagLst>
</file>

<file path=ppt/tags/tag274.xml><?xml version="1.0" encoding="utf-8"?>
<p:tagLst xmlns:p="http://schemas.openxmlformats.org/presentationml/2006/main">
  <p:tag name="KSO_WM_BEAUTIFY_FLAG" val="#wm#"/>
  <p:tag name="KSO_WM_TEMPLATE_CATEGORY" val="custom"/>
  <p:tag name="KSO_WM_TEMPLATE_INDEX" val="20204523"/>
</p:tagLst>
</file>

<file path=ppt/tags/tag275.xml><?xml version="1.0" encoding="utf-8"?>
<p:tagLst xmlns:p="http://schemas.openxmlformats.org/presentationml/2006/main">
  <p:tag name="KSO_WM_BEAUTIFY_FLAG" val="#wm#"/>
  <p:tag name="KSO_WM_TEMPLATE_CATEGORY" val="custom"/>
  <p:tag name="KSO_WM_TEMPLATE_INDEX" val="20204523"/>
</p:tagLst>
</file>

<file path=ppt/tags/tag276.xml><?xml version="1.0" encoding="utf-8"?>
<p:tagLst xmlns:p="http://schemas.openxmlformats.org/presentationml/2006/main">
  <p:tag name="KSO_WM_BEAUTIFY_FLAG" val="#wm#"/>
  <p:tag name="KSO_WM_TEMPLATE_CATEGORY" val="custom"/>
  <p:tag name="KSO_WM_TEMPLATE_INDEX" val="20204523"/>
</p:tagLst>
</file>

<file path=ppt/tags/tag277.xml><?xml version="1.0" encoding="utf-8"?>
<p:tagLst xmlns:p="http://schemas.openxmlformats.org/presentationml/2006/main">
  <p:tag name="KSO_WM_BEAUTIFY_FLAG" val="#wm#"/>
  <p:tag name="KSO_WM_TEMPLATE_CATEGORY" val="custom"/>
  <p:tag name="KSO_WM_TEMPLATE_INDEX" val="20204523"/>
</p:tagLst>
</file>

<file path=ppt/tags/tag278.xml><?xml version="1.0" encoding="utf-8"?>
<p:tagLst xmlns:p="http://schemas.openxmlformats.org/presentationml/2006/main">
  <p:tag name="KSO_WM_BEAUTIFY_FLAG" val="#wm#"/>
  <p:tag name="KSO_WM_TEMPLATE_CATEGORY" val="custom"/>
  <p:tag name="KSO_WM_TEMPLATE_INDEX" val="20204523"/>
</p:tagLst>
</file>

<file path=ppt/tags/tag279.xml><?xml version="1.0" encoding="utf-8"?>
<p:tagLst xmlns:p="http://schemas.openxmlformats.org/presentationml/2006/main">
  <p:tag name="KSO_WM_BEAUTIFY_FLAG" val="#wm#"/>
  <p:tag name="KSO_WM_TEMPLATE_CATEGORY" val="custom"/>
  <p:tag name="KSO_WM_TEMPLATE_INDEX" val="20204523"/>
</p:tagLst>
</file>

<file path=ppt/tags/tag280.xml><?xml version="1.0" encoding="utf-8"?>
<p:tagLst xmlns:p="http://schemas.openxmlformats.org/presentationml/2006/main">
  <p:tag name="KSO_WM_BEAUTIFY_FLAG" val="#wm#"/>
  <p:tag name="KSO_WM_TEMPLATE_CATEGORY" val="custom"/>
  <p:tag name="KSO_WM_TEMPLATE_INDEX" val="20204523"/>
</p:tagLst>
</file>

<file path=ppt/tags/tag281.xml><?xml version="1.0" encoding="utf-8"?>
<p:tagLst xmlns:p="http://schemas.openxmlformats.org/presentationml/2006/main">
  <p:tag name="KSO_WM_BEAUTIFY_FLAG" val="#wm#"/>
  <p:tag name="KSO_WM_TEMPLATE_CATEGORY" val="custom"/>
  <p:tag name="KSO_WM_TEMPLATE_INDEX" val="20204523"/>
</p:tagLst>
</file>

<file path=ppt/tags/tag282.xml><?xml version="1.0" encoding="utf-8"?>
<p:tagLst xmlns:p="http://schemas.openxmlformats.org/presentationml/2006/main">
  <p:tag name="KSO_WM_BEAUTIFY_FLAG" val="#wm#"/>
  <p:tag name="KSO_WM_TEMPLATE_CATEGORY" val="custom"/>
  <p:tag name="KSO_WM_TEMPLATE_INDEX" val="20204523"/>
</p:tagLst>
</file>

<file path=ppt/tags/tag283.xml><?xml version="1.0" encoding="utf-8"?>
<p:tagLst xmlns:p="http://schemas.openxmlformats.org/presentationml/2006/main">
  <p:tag name="KSO_WM_BEAUTIFY_FLAG" val="#wm#"/>
  <p:tag name="KSO_WM_TEMPLATE_CATEGORY" val="custom"/>
  <p:tag name="KSO_WM_TEMPLATE_INDEX" val="20204523"/>
</p:tagLst>
</file>

<file path=ppt/tags/tag284.xml><?xml version="1.0" encoding="utf-8"?>
<p:tagLst xmlns:p="http://schemas.openxmlformats.org/presentationml/2006/main">
  <p:tag name="KSO_WM_BEAUTIFY_FLAG" val="#wm#"/>
  <p:tag name="KSO_WM_TEMPLATE_CATEGORY" val="custom"/>
  <p:tag name="KSO_WM_TEMPLATE_INDEX" val="20204523"/>
</p:tagLst>
</file>

<file path=ppt/tags/tag285.xml><?xml version="1.0" encoding="utf-8"?>
<p:tagLst xmlns:p="http://schemas.openxmlformats.org/presentationml/2006/main">
  <p:tag name="KSO_WM_BEAUTIFY_FLAG" val="#wm#"/>
  <p:tag name="KSO_WM_TEMPLATE_CATEGORY" val="custom"/>
  <p:tag name="KSO_WM_TEMPLATE_INDEX" val="20204523"/>
</p:tagLst>
</file>

<file path=ppt/tags/tag286.xml><?xml version="1.0" encoding="utf-8"?>
<p:tagLst xmlns:p="http://schemas.openxmlformats.org/presentationml/2006/main">
  <p:tag name="KSO_WM_BEAUTIFY_FLAG" val="#wm#"/>
  <p:tag name="KSO_WM_TEMPLATE_CATEGORY" val="custom"/>
  <p:tag name="KSO_WM_TEMPLATE_INDEX" val="20204523"/>
</p:tagLst>
</file>

<file path=ppt/tags/tag287.xml><?xml version="1.0" encoding="utf-8"?>
<p:tagLst xmlns:p="http://schemas.openxmlformats.org/presentationml/2006/main">
  <p:tag name="KSO_WM_BEAUTIFY_FLAG" val="#wm#"/>
  <p:tag name="KSO_WM_TEMPLATE_CATEGORY" val="custom"/>
  <p:tag name="KSO_WM_TEMPLATE_INDEX" val="20204523"/>
</p:tagLst>
</file>

<file path=ppt/tags/tag288.xml><?xml version="1.0" encoding="utf-8"?>
<p:tagLst xmlns:p="http://schemas.openxmlformats.org/presentationml/2006/main">
  <p:tag name="KSO_WM_BEAUTIFY_FLAG" val="#wm#"/>
  <p:tag name="KSO_WM_TEMPLATE_CATEGORY" val="custom"/>
  <p:tag name="KSO_WM_TEMPLATE_INDEX" val="20204523"/>
</p:tagLst>
</file>

<file path=ppt/tags/tag289.xml><?xml version="1.0" encoding="utf-8"?>
<p:tagLst xmlns:p="http://schemas.openxmlformats.org/presentationml/2006/main">
  <p:tag name="KSO_WM_BEAUTIFY_FLAG" val="#wm#"/>
  <p:tag name="KSO_WM_TEMPLATE_CATEGORY" val="custom"/>
  <p:tag name="KSO_WM_TEMPLATE_INDEX" val="20204523"/>
</p:tagLst>
</file>

<file path=ppt/tags/tag290.xml><?xml version="1.0" encoding="utf-8"?>
<p:tagLst xmlns:p="http://schemas.openxmlformats.org/presentationml/2006/main">
  <p:tag name="KSO_WM_BEAUTIFY_FLAG" val="#wm#"/>
  <p:tag name="KSO_WM_TEMPLATE_CATEGORY" val="custom"/>
  <p:tag name="KSO_WM_TEMPLATE_INDEX" val="20204523"/>
</p:tagLst>
</file>

<file path=ppt/tags/tag291.xml><?xml version="1.0" encoding="utf-8"?>
<p:tagLst xmlns:p="http://schemas.openxmlformats.org/presentationml/2006/main">
  <p:tag name="KSO_WM_BEAUTIFY_FLAG" val="#wm#"/>
  <p:tag name="KSO_WM_TEMPLATE_CATEGORY" val="custom"/>
  <p:tag name="KSO_WM_TEMPLATE_INDEX" val="20204523"/>
</p:tagLst>
</file>

<file path=ppt/tags/tag292.xml><?xml version="1.0" encoding="utf-8"?>
<p:tagLst xmlns:p="http://schemas.openxmlformats.org/presentationml/2006/main">
  <p:tag name="KSO_WM_BEAUTIFY_FLAG" val="#wm#"/>
  <p:tag name="KSO_WM_TEMPLATE_CATEGORY" val="custom"/>
  <p:tag name="KSO_WM_TEMPLATE_INDEX" val="20204523"/>
</p:tagLst>
</file>

<file path=ppt/tags/tag293.xml><?xml version="1.0" encoding="utf-8"?>
<p:tagLst xmlns:p="http://schemas.openxmlformats.org/presentationml/2006/main">
  <p:tag name="KSO_WM_BEAUTIFY_FLAG" val="#wm#"/>
  <p:tag name="KSO_WM_TEMPLATE_CATEGORY" val="custom"/>
  <p:tag name="KSO_WM_TEMPLATE_INDEX" val="20204523"/>
</p:tagLst>
</file>

<file path=ppt/tags/tag294.xml><?xml version="1.0" encoding="utf-8"?>
<p:tagLst xmlns:p="http://schemas.openxmlformats.org/presentationml/2006/main">
  <p:tag name="KSO_WM_BEAUTIFY_FLAG" val="#wm#"/>
  <p:tag name="KSO_WM_TEMPLATE_CATEGORY" val="custom"/>
  <p:tag name="KSO_WM_TEMPLATE_INDEX" val="20204523"/>
</p:tagLst>
</file>

<file path=ppt/tags/tag295.xml><?xml version="1.0" encoding="utf-8"?>
<p:tagLst xmlns:p="http://schemas.openxmlformats.org/presentationml/2006/main">
  <p:tag name="KSO_WM_BEAUTIFY_FLAG" val="#wm#"/>
  <p:tag name="KSO_WM_TEMPLATE_CATEGORY" val="custom"/>
  <p:tag name="KSO_WM_TEMPLATE_INDEX" val="20204523"/>
</p:tagLst>
</file>

<file path=ppt/tags/tag296.xml><?xml version="1.0" encoding="utf-8"?>
<p:tagLst xmlns:p="http://schemas.openxmlformats.org/presentationml/2006/main">
  <p:tag name="KSO_WM_BEAUTIFY_FLAG" val="#wm#"/>
  <p:tag name="KSO_WM_TEMPLATE_CATEGORY" val="custom"/>
  <p:tag name="KSO_WM_TEMPLATE_INDEX" val="20204523"/>
</p:tagLst>
</file>

<file path=ppt/tags/tag297.xml><?xml version="1.0" encoding="utf-8"?>
<p:tagLst xmlns:p="http://schemas.openxmlformats.org/presentationml/2006/main">
  <p:tag name="KSO_WM_BEAUTIFY_FLAG" val="#wm#"/>
  <p:tag name="KSO_WM_TEMPLATE_CATEGORY" val="custom"/>
  <p:tag name="KSO_WM_TEMPLATE_INDEX" val="20204523"/>
</p:tagLst>
</file>

<file path=ppt/tags/tag298.xml><?xml version="1.0" encoding="utf-8"?>
<p:tagLst xmlns:p="http://schemas.openxmlformats.org/presentationml/2006/main">
  <p:tag name="KSO_WM_BEAUTIFY_FLAG" val="#wm#"/>
  <p:tag name="KSO_WM_TEMPLATE_CATEGORY" val="custom"/>
  <p:tag name="KSO_WM_TEMPLATE_INDEX" val="20204523"/>
</p:tagLst>
</file>

<file path=ppt/tags/tag299.xml><?xml version="1.0" encoding="utf-8"?>
<p:tagLst xmlns:p="http://schemas.openxmlformats.org/presentationml/2006/main">
  <p:tag name="KSO_WM_BEAUTIFY_FLAG" val="#wm#"/>
  <p:tag name="KSO_WM_TEMPLATE_CATEGORY" val="custom"/>
  <p:tag name="KSO_WM_TEMPLATE_INDEX" val="20204523"/>
</p:tagLst>
</file>

<file path=ppt/tags/tag300.xml><?xml version="1.0" encoding="utf-8"?>
<p:tagLst xmlns:p="http://schemas.openxmlformats.org/presentationml/2006/main">
  <p:tag name="KSO_WM_BEAUTIFY_FLAG" val="#wm#"/>
  <p:tag name="KSO_WM_TEMPLATE_CATEGORY" val="custom"/>
  <p:tag name="KSO_WM_TEMPLATE_INDEX" val="20204523"/>
</p:tagLst>
</file>

<file path=ppt/tags/tag301.xml><?xml version="1.0" encoding="utf-8"?>
<p:tagLst xmlns:p="http://schemas.openxmlformats.org/presentationml/2006/main">
  <p:tag name="KSO_WM_BEAUTIFY_FLAG" val="#wm#"/>
  <p:tag name="KSO_WM_TEMPLATE_CATEGORY" val="custom"/>
  <p:tag name="KSO_WM_TEMPLATE_INDEX" val="20204523"/>
</p:tagLst>
</file>

<file path=ppt/tags/tag302.xml><?xml version="1.0" encoding="utf-8"?>
<p:tagLst xmlns:p="http://schemas.openxmlformats.org/presentationml/2006/main">
  <p:tag name="KSO_WM_BEAUTIFY_FLAG" val="#wm#"/>
  <p:tag name="KSO_WM_TEMPLATE_CATEGORY" val="custom"/>
  <p:tag name="KSO_WM_TEMPLATE_INDEX" val="20204523"/>
</p:tagLst>
</file>

<file path=ppt/tags/tag303.xml><?xml version="1.0" encoding="utf-8"?>
<p:tagLst xmlns:p="http://schemas.openxmlformats.org/presentationml/2006/main">
  <p:tag name="KSO_WM_BEAUTIFY_FLAG" val="#wm#"/>
  <p:tag name="KSO_WM_TEMPLATE_CATEGORY" val="custom"/>
  <p:tag name="KSO_WM_TEMPLATE_INDEX" val="20204523"/>
</p:tagLst>
</file>

<file path=ppt/tags/tag304.xml><?xml version="1.0" encoding="utf-8"?>
<p:tagLst xmlns:p="http://schemas.openxmlformats.org/presentationml/2006/main">
  <p:tag name="KSO_WM_BEAUTIFY_FLAG" val="#wm#"/>
  <p:tag name="KSO_WM_TEMPLATE_CATEGORY" val="custom"/>
  <p:tag name="KSO_WM_TEMPLATE_INDEX" val="20204523"/>
</p:tagLst>
</file>

<file path=ppt/tags/tag305.xml><?xml version="1.0" encoding="utf-8"?>
<p:tagLst xmlns:p="http://schemas.openxmlformats.org/presentationml/2006/main">
  <p:tag name="KSO_WM_BEAUTIFY_FLAG" val="#wm#"/>
  <p:tag name="KSO_WM_TEMPLATE_CATEGORY" val="custom"/>
  <p:tag name="KSO_WM_TEMPLATE_INDEX" val="20204523"/>
</p:tagLst>
</file>

<file path=ppt/tags/tag306.xml><?xml version="1.0" encoding="utf-8"?>
<p:tagLst xmlns:p="http://schemas.openxmlformats.org/presentationml/2006/main">
  <p:tag name="KSO_WM_BEAUTIFY_FLAG" val="#wm#"/>
  <p:tag name="KSO_WM_TEMPLATE_CATEGORY" val="custom"/>
  <p:tag name="KSO_WM_TEMPLATE_INDEX" val="20204523"/>
</p:tagLst>
</file>

<file path=ppt/tags/tag307.xml><?xml version="1.0" encoding="utf-8"?>
<p:tagLst xmlns:p="http://schemas.openxmlformats.org/presentationml/2006/main">
  <p:tag name="KSO_WM_BEAUTIFY_FLAG" val="#wm#"/>
  <p:tag name="KSO_WM_TEMPLATE_CATEGORY" val="custom"/>
  <p:tag name="KSO_WM_TEMPLATE_INDEX" val="20204523"/>
</p:tagLst>
</file>

<file path=ppt/tags/tag308.xml><?xml version="1.0" encoding="utf-8"?>
<p:tagLst xmlns:p="http://schemas.openxmlformats.org/presentationml/2006/main">
  <p:tag name="KSO_WM_BEAUTIFY_FLAG" val="#wm#"/>
  <p:tag name="KSO_WM_TEMPLATE_CATEGORY" val="custom"/>
  <p:tag name="KSO_WM_TEMPLATE_INDEX" val="20204523"/>
</p:tagLst>
</file>

<file path=ppt/tags/tag30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自定义 106">
      <a:dk1>
        <a:srgbClr val="000000"/>
      </a:dk1>
      <a:lt1>
        <a:srgbClr val="FFFFFF"/>
      </a:lt1>
      <a:dk2>
        <a:srgbClr val="EFEBE5"/>
      </a:dk2>
      <a:lt2>
        <a:srgbClr val="FDFCFC"/>
      </a:lt2>
      <a:accent1>
        <a:srgbClr val="C5B371"/>
      </a:accent1>
      <a:accent2>
        <a:srgbClr val="B2C97A"/>
      </a:accent2>
      <a:accent3>
        <a:srgbClr val="74BA7C"/>
      </a:accent3>
      <a:accent4>
        <a:srgbClr val="85D799"/>
      </a:accent4>
      <a:accent5>
        <a:srgbClr val="6EC4B2"/>
      </a:accent5>
      <a:accent6>
        <a:srgbClr val="6BAAC3"/>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397</Paragraphs>
  <Slides>50</Slides>
  <Notes>49</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50</vt:i4>
      </vt:variant>
    </vt:vector>
  </HeadingPairs>
  <TitlesOfParts>
    <vt:vector baseType="lpstr" size="63">
      <vt:lpstr>Arial</vt:lpstr>
      <vt:lpstr>Calibri</vt:lpstr>
      <vt:lpstr>微软雅黑</vt:lpstr>
      <vt:lpstr>汉仪旗黑-85S</vt:lpstr>
      <vt:lpstr>等线 Light</vt:lpstr>
      <vt:lpstr>等线</vt:lpstr>
      <vt:lpstr>Wingdings</vt:lpstr>
      <vt:lpstr>Segoe UI</vt:lpstr>
      <vt:lpstr>WPSCM-1123-Alphabet2</vt:lpstr>
      <vt:lpstr>Lato Light</vt:lpstr>
      <vt:lpstr>宋体</vt:lpstr>
      <vt:lpstr>华文琥珀</vt:lpstr>
      <vt:lpstr>Office Theme</vt:lpstr>
      <vt:lpstr>兽药生产质量管理规范（2020年修订）</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第一章  总则</vt:lpstr>
      <vt:lpstr>第二章  质量管理  </vt:lpstr>
      <vt:lpstr>第二章  质量管理  </vt:lpstr>
      <vt:lpstr>第二章  质量管理 </vt:lpstr>
      <vt:lpstr>第二章  质量管理 </vt:lpstr>
      <vt:lpstr>第二章  质量管理 </vt:lpstr>
      <vt:lpstr>第二章  质量管理 </vt:lpstr>
      <vt:lpstr>第三章  机构与人员</vt:lpstr>
      <vt:lpstr>第三章  机构与人员</vt:lpstr>
      <vt:lpstr>第三章  机构与人员</vt:lpstr>
      <vt:lpstr>第三章  机构与人员</vt:lpstr>
      <vt:lpstr>第三章  机构与人员</vt:lpstr>
      <vt:lpstr>第三章  机构与人员</vt:lpstr>
      <vt:lpstr>第三章  机构与人员</vt:lpstr>
      <vt:lpstr>第四章  厂房与设施</vt:lpstr>
      <vt:lpstr>第四章  厂房与设施</vt:lpstr>
      <vt:lpstr>第四章  厂房与设施</vt:lpstr>
      <vt:lpstr>第四章  厂房与设施</vt:lpstr>
      <vt:lpstr>第四章  厂房与设施</vt:lpstr>
      <vt:lpstr>第四章  厂房与设施</vt:lpstr>
      <vt:lpstr>第四章  厂房与设施</vt:lpstr>
      <vt:lpstr>第四章  厂房与设施</vt:lpstr>
      <vt:lpstr>第四章  厂房与设施</vt:lpstr>
      <vt:lpstr>第四章  厂房与设施</vt:lpstr>
      <vt:lpstr>第四章  厂房与设施</vt:lpstr>
      <vt:lpstr>第五章  设备</vt:lpstr>
      <vt:lpstr>第五章  设备</vt:lpstr>
      <vt:lpstr>第五章  设备</vt:lpstr>
      <vt:lpstr>第五章  设备</vt:lpstr>
      <vt:lpstr>第五章  设备</vt:lpstr>
      <vt:lpstr>第五章  设备</vt:lpstr>
      <vt:lpstr>第六章  物料与产品</vt:lpstr>
      <vt:lpstr>第六章  物料与产品</vt:lpstr>
      <vt:lpstr>第六章  物料与产品</vt:lpstr>
      <vt:lpstr>第六章  物料与产品</vt:lpstr>
      <vt:lpstr>第六章  物料与产品</vt:lpstr>
      <vt:lpstr>第六章  物料与产品</vt:lpstr>
      <vt:lpstr>第六章  物料与产品</vt:lpstr>
      <vt:lpstr>第六章  物料与产品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2024-09-10T03:03:00.645</cp:lastPrinted>
  <dcterms:created xsi:type="dcterms:W3CDTF">2024-09-09T19:03:00Z</dcterms:created>
  <dcterms:modified xsi:type="dcterms:W3CDTF">2024-09-09T19:03:08Z</dcterms:modified>
</cp:coreProperties>
</file>