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179BE-190E-4E26-B2B5-4F9A6FD62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AC98D-4583-4953-9232-752C1C7F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F367B-5443-4278-98D9-506DE546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97069-A965-4951-8801-C30FF9B02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03E2B-57DC-43D2-94E2-29789880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81747-4F24-4812-87E0-75754028F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C93BEF-3183-4ADD-87F9-DE805C977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6467C-B33C-4BAF-A1A9-306857EF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70B06-BFB0-4C21-A65F-F4277442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06DFE-0E90-4345-AF36-8F6FFA68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2F927-15AA-4A07-A852-8A47B8C2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32132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美妆行业2024年生产及制度创新发展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生产技术创新与应用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制度创新推动行业发展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营销策略创新及市场拓展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供应链管理优化及物流创新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根据市场调研数据，2024年美妆行业全球市场规模预计将达到数千亿美元，其中护肤品、彩妆品等细分市场均呈现稳步增长。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随着全球消费者对美妆产品的需求不断增长，以及新兴市场的发展潜力，美妆行业的增长率在未来几年内预计将保持稳定。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美妆行业市场规模与增长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消费者对美妆产品的需求越来越个性化，对于不同肤质、年龄、性别等特定人群的需求也在不断增加。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随着环保意识的提高，消费者对于环保、无害的美妆产品需求也在增加，推动美妆行业向更加环保的方向发展。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快节奏的生活使得消费者对于便捷性要求更高，因此，易于携带、使用简单的美妆产品受到越来越多消费者的青睐。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国际知名品牌在美妆市场上占据主导地位，但近年来，一些新兴品牌凭借创新的产品和营销策略逐渐崭露头角。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随着互联网和社交媒体的普及，线上销售渠道在美妆行业中的地位越来越重要，许多品牌开始注重线上营销和电商平台的布局。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科技在美妆行业的应用不断增加，如大数据、人工智能等技术为美妆产品的研发、生产、营销等环节提供了新的可能性。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生产技术创新与应用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智能制造技术在美妆生产中的应用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自动化生产线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采用机器人和自动化设备实现生产线的自动化，提高生产效率和产品质量。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数字化工厂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通过数字化技术实现生产过程的可视化、可控制和可优化，提高生产管理的精细度和决策效率。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智能仓储管理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应用物联网技术和智能仓储管理系统，实现原材料、半成品和成品的智能化存储和调度，降低库存成本和物流成本。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研发和应用环保、可再生的原料，减少对环境的污染和对资源的消耗。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绿色原料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采用低污染、低能耗的生产工艺和设备，降低生产过程中的废弃物排放和能源消耗。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推动美妆产品的回收和再利用，形成资源节约、环境友好的生产模式。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绿色环保生产技术创新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通过数字化技术实现与消费者的互动和沟通，提供个性化的产品推荐和定制服务，增强消费者体验。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应用3D打印技术实现美妆产品的个性化定制，满足消费者多样化的需求。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采用柔性生产线和模块化设计，实现快速响应市场变化和消费者个性化需求的生产能力。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个性化定制生产技术发展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制度创新推动行业发展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政策法规的完善为美妆行业提供了更加规范的市场环境，保障了消费者的权益，同时也为企业提供了更加公平的竞争环境。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政策法规的调整为美妆行业带来了新的发展机遇，如跨境电商、直播带货等新兴业态的兴起，为美妆企业拓展了市场空间和销售渠道。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政府对美妆行业的支持力度不断加大，为企业提供了更多的政策扶持和资金支持，促进了行业的快速发展。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政策法规对美妆行业的影响与机遇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企业内部管理制度创新与实践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美妆企业纷纷加强内部管理，通过引进先进的管理制度和方法，提高企业的运营效率和管理水平。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企业注重人才培养和激励机制的完善，通过提供良好的工作环境和福利待遇，吸引和留住优秀的人才，为企业的可持续发展提供有力保障。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美妆企业在产品研发、品质控制、市场营销等方面不断创新，通过加强技术研发和品牌建设，提高企业的核心竞争力。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https://d.book118.com/795132132321011042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2024-09-04T08:10:56.826</cp:lastPrinted>
  <dcterms:created xsi:type="dcterms:W3CDTF">2024-09-04T00:10:56Z</dcterms:created>
  <dcterms:modified xsi:type="dcterms:W3CDTF">2024-09-04T00:10:58Z</dcterms:modified>
</cp:coreProperties>
</file>