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A2804-5ADB-4742-968F-BB2A39DB4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57D37-DDAA-47F1-AD5A-0B59D34C0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2700B-FB8D-463F-AACA-E89C27907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8CCC8-94EA-49B9-A7BE-9A791C906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FC647C-DDDC-4DE3-AF85-43520BFA9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C09A88-ED2E-47A9-8115-DF025ED6A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0DAA83-DAA5-423F-A1A3-D2A89DF3E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C9CDB-CA8F-4ECB-9B5A-1F6C901BC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3DBD1-B70B-488D-8CE7-63CCB205C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A05A0-C233-461B-9E5F-7EEC75216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1F96B-254C-47A6-A7B3-7AA53AEA6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330333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护理工作病人体液标本采集程序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标本处理与保存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注意事项及并发症预防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护理人员培训与考核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采集前准备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根据医嘱和实验室申请单，明确需要采集的标本类型和检测项目。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明确检测项目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理解采集要求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掌握临床意义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了解不同检测项目对标本采集的特殊要求，如采集时间、采集部位、采集量等。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知晓检测项目的临床意义，以便在采集过程中对患者进行必要的解释和指导。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了解采集目的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认真核对医嘱和实验室申请单上的患者姓名、性别、年龄、住院号等信息是否一致。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核对患者信息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确认需要采集的标本类型、采集量、采集时间等信息是否正确。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核对标本信息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检查医嘱和申请单上的检测项目是否齐全、准确，有无遗漏或重复。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核对检测项目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核对医嘱与申请单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95" b="17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熟悉患者的病情、诊断、治疗及用药情况，以便在采集过程中采取相应措施。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评估患者合作程度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评估患者的意识状态、自理能力、合作程度等，以便确定合适的采集方法和时间。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了解患者特殊需求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了解患者有无特殊需求或禁忌，如晕针、晕血等，以便在采集过程中给予特殊关照。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根据检测项目的要求选择合适的标本容器，确保容器清洁、干燥、无破损。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选择合适容器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准备消毒棉签、消毒液等用品，确保无菌操作。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准备消毒用品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根据采集部位和标本类型选择合适的采集工具，如注射器、采血针等。同时检查工具是否完好、无锈蚀。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准备采集工具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如手套、口罩等防护用品，以及标签、笔等记录用品。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准备其他用品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准备采集用物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采集方法与步骤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使用肥皂和流动水彻底清洗双手，确保手部卫生，减少污染风险。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清洁双手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正确佩戴口罩，遮住口鼻，避免呼吸道分泌物污染标本。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清洁双手并戴口罩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根据采集需求和病人情况，选择合适的穿刺部位，如静脉、动脉或毛细血管。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检查穿刺部位皮肤完整性、有无炎症、瘢痕等情况，确保穿刺安全。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选择合适穿刺部位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评估穿刺部位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42" b="5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选用合适的消毒剂，如碘伏、酒精等，对穿刺部位皮肤进行消毒。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消毒剂选择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以穿刺点为中心，由内向外进行环形消毒，消毒范围直径至少5cm。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消毒穿刺部位皮肤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根据所选穿刺部位和采集需求，选择合适的穿刺针和采血器具，进行规范穿刺。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042" b="15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按照采集需求留取足够量的血液或其他体液标本，注意避免污染和溶血。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留取标本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708" b="13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穿刺完成后，用无菌棉球或纱布进行止血和按压，避免局部淤血和血肿形成。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止血与按压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进行穿刺并留取标本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标本处理与保存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https://d.book118.com/795133033342011041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2024-09-02T19:59:05.047</cp:lastPrinted>
  <dcterms:created xsi:type="dcterms:W3CDTF">2024-09-02T11:59:05Z</dcterms:created>
  <dcterms:modified xsi:type="dcterms:W3CDTF">2024-09-02T11:59:07Z</dcterms:modified>
</cp:coreProperties>
</file>