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2EC64-EC87-4455-84BC-03FA5C9D4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71F18-2B03-4214-9000-58ED14136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3BBD5-761B-4501-B2A1-1C9214084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EFD55-0B84-493E-AB34-CD4493F3C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05CDC0-CA2A-48FE-89D0-9FFD88D19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991B52-074D-4F11-B8B3-3A48F01FC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8C4E16-AC19-4131-A40E-0BF9F00BB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0D57F-BEB0-4BB2-A134-108FC9713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A5DB0-5528-411D-BCF9-DA93F3E62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66580-7B26-4FA8-8EF6-F43CB7BD3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F47D8-77BF-47F7-804C-8EDAF744B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83" r:id="rId2"/>
    <p:sldLayoutId id="2147484584" r:id="rId3"/>
    <p:sldLayoutId id="2147484585" r:id="rId4"/>
    <p:sldLayoutId id="2147484586" r:id="rId5"/>
    <p:sldLayoutId id="2147484587" r:id="rId6"/>
    <p:sldLayoutId id="2147484588" r:id="rId7"/>
    <p:sldLayoutId id="2147484589" r:id="rId8"/>
    <p:sldLayoutId id="2147484590" r:id="rId9"/>
    <p:sldLayoutId id="2147484591" r:id="rId10"/>
    <p:sldLayoutId id="214748459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330430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2024年财富管理的新时代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财富管理的新趋势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财富管理的新产品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财富管理的新服务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财富管理的新挑战与机遇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财富管理的新趋势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数字化财富管理</a:t>
            </a:r>
            <a:endParaRPr lang="zh-CN" altLang="en-US"/>
          </a:p>
        </p:txBody>
      </p:sp>
      <p:sp>
        <p:nvSpPr>
          <p:cNvPr id="104887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数字化财富管理的定义和特点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数字化财富管理的优势和挑战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数字化财富管理的应用场景和案例分析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数字化财富管理的未来发展趋势和展望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财富管理个性化</a:t>
            </a:r>
            <a:endParaRPr lang="zh-CN" altLang="en-US"/>
          </a:p>
        </p:txBody>
      </p:sp>
      <p:sp>
        <p:nvSpPr>
          <p:cNvPr id="104893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多元化投资：通过多元化的投资组合，降低投资风险，提高投资收益的稳定性。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定制化服务：根据客户的财务状况、风险偏好和投资目标，提供个性化的财富管理方案。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智能化决策：利用大数据、人工智能等技术，为客户提供智能化的财富管理决策支持。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透明化费用：明确各项费用的收取标准，提高客户对财富管理的信任度。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财富管理智能化</a:t>
            </a:r>
            <a:endParaRPr lang="zh-CN" altLang="en-US"/>
          </a:p>
        </p:txBody>
      </p:sp>
      <p:sp>
        <p:nvSpPr>
          <p:cNvPr id="10489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人工智能技术在财富管理中的应用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智能投顾的发展和优势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财富管理平台的智能化升级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智能化财富管理的风险与挑战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财富管理全球化</a:t>
            </a:r>
            <a:endParaRPr lang="zh-CN" altLang="en-US"/>
          </a:p>
        </p:txBody>
      </p:sp>
      <p:sp>
        <p:nvSpPr>
          <p:cNvPr id="104905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跨境财富管理需求增加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金融科技助力财富管理全球化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财富管理机构加速全球化布局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投资者对全球资产配置的需求增加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财富管理的新产品</a:t>
            </a:r>
            <a:endParaRPr lang="zh-CN" altLang="en-US"/>
          </a:p>
        </p:txBody>
      </p:sp>
      <p:sp>
        <p:nvSpPr>
          <p:cNvPr id="104909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智能投顾</a:t>
            </a:r>
            <a:endParaRPr lang="zh-CN" altLang="en-US"/>
          </a:p>
        </p:txBody>
      </p:sp>
      <p:sp>
        <p:nvSpPr>
          <p:cNvPr id="10491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定义：智能投顾是一种基于人工智能技术的投资顾问服务，能够根据客户的财务状况和投资目标提供个性化的投资建议。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优势：智能投顾具有低成本、高效率、个性化等优势，能够根据市场变化及时调整投资组合，提高投资收益和降低风险。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发展前景：随着人工智能技术的不断发展和普及，智能投顾的应用场景和市场规模也将不断扩大，成为财富管理领域的重要发展方向。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未来展望：未来，智能投顾将更加智能化、个性化，能够更好地满足客户的财富管理需求，推动财富管理行业的创新发展。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区块链金融产品</a:t>
            </a:r>
            <a:endParaRPr lang="zh-CN" altLang="en-US"/>
          </a:p>
        </p:txBody>
      </p:sp>
      <p:sp>
        <p:nvSpPr>
          <p:cNvPr id="10491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简介：区块链金融产品是一种基于区块链技术的金融创新产品，具有去中心化、可追溯、安全可信等特点。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优势：区块链金融产品可以提高交易的透明度和安全性，降低交易成本和风险，为投资者提供更加灵活和多样化的投资选择。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应用场景：区块链金融产品可以应用于数字货币、供应链金融、证券发行与交易等领域，为金融机构和企业提供更加便捷和高效的金融服务。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未来发展：随着区块链技术的不断成熟和普及，区块链金融产品将会成为财富管理的新趋势，为投资者和企业带来更多的机遇和价值。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虚拟货币理财产品</a:t>
            </a:r>
            <a:endParaRPr lang="zh-CN" altLang="en-US"/>
          </a:p>
        </p:txBody>
      </p:sp>
      <p:sp>
        <p:nvSpPr>
          <p:cNvPr id="1049236" name="矩形: 圆角 23"/>
          <p:cNvSpPr/>
          <p:nvPr>
            <p:custDataLst>
              <p:tags r:id="rId2"/>
            </p:custDataLst>
          </p:nvPr>
        </p:nvSpPr>
        <p:spPr>
          <a:xfrm>
            <a:off x="838200" y="1633668"/>
            <a:ext cx="4980109" cy="2018799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38" name="矩形: 圆角 27"/>
          <p:cNvSpPr/>
          <p:nvPr>
            <p:custDataLst>
              <p:tags r:id="rId3"/>
            </p:custDataLst>
          </p:nvPr>
        </p:nvSpPr>
        <p:spPr>
          <a:xfrm>
            <a:off x="6374200" y="1633668"/>
            <a:ext cx="4980109" cy="2018799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40" name="矩形: 圆角 6"/>
          <p:cNvSpPr/>
          <p:nvPr>
            <p:custDataLst>
              <p:tags r:id="rId4"/>
            </p:custDataLst>
          </p:nvPr>
        </p:nvSpPr>
        <p:spPr>
          <a:xfrm>
            <a:off x="838200" y="3889098"/>
            <a:ext cx="4980209" cy="2018625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42" name="矩形: 圆角 9"/>
          <p:cNvSpPr/>
          <p:nvPr>
            <p:custDataLst>
              <p:tags r:id="rId5"/>
            </p:custDataLst>
          </p:nvPr>
        </p:nvSpPr>
        <p:spPr>
          <a:xfrm>
            <a:off x="1017173" y="4105205"/>
            <a:ext cx="2262126" cy="5174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6"/>
            </p:custDataLst>
          </p:nvPr>
        </p:nvSpPr>
        <p:spPr>
          <a:xfrm>
            <a:off x="1017173" y="4732221"/>
            <a:ext cx="4797166" cy="1176111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种类：虚拟货币理财产品的种类繁多，包括比特币、以太坊、莱特币等数字货币的投资，以及基于区块链技术的各种代币和通证的投资。</a:t>
            </a:r>
            <a:endParaRPr lang="zh-CN" altLang="en-US" sz="13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6" name="矩形: 圆角 24"/>
          <p:cNvSpPr/>
          <p:nvPr>
            <p:custDataLst>
              <p:tags r:id="rId7"/>
            </p:custDataLst>
          </p:nvPr>
        </p:nvSpPr>
        <p:spPr>
          <a:xfrm>
            <a:off x="1017173" y="1849775"/>
            <a:ext cx="2262025" cy="51768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pc="300">
                <a:solidFill>
                  <a:schemeClr val="accent1"/>
                </a:solidFill>
                <a:latin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248" name="正文"/>
          <p:cNvSpPr txBox="1"/>
          <p:nvPr>
            <p:custDataLst>
              <p:tags r:id="rId8"/>
            </p:custDataLst>
          </p:nvPr>
        </p:nvSpPr>
        <p:spPr>
          <a:xfrm>
            <a:off x="1017173" y="2476182"/>
            <a:ext cx="4797166" cy="117604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简介：虚拟货币理财产品是一种基于区块链技术的数字资产投资方式，通过购买、持有和交易虚拟货币，实现财富的增值和保值。</a:t>
            </a:r>
            <a:endParaRPr lang="zh-CN" altLang="en-US" sz="13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0" name="矩形: 圆角 28"/>
          <p:cNvSpPr/>
          <p:nvPr>
            <p:custDataLst>
              <p:tags r:id="rId9"/>
            </p:custDataLst>
          </p:nvPr>
        </p:nvSpPr>
        <p:spPr>
          <a:xfrm>
            <a:off x="6553174" y="1849775"/>
            <a:ext cx="2262025" cy="51768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10"/>
            </p:custDataLst>
          </p:nvPr>
        </p:nvSpPr>
        <p:spPr>
          <a:xfrm>
            <a:off x="6553174" y="2476182"/>
            <a:ext cx="4797166" cy="117604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优势：虚拟货币理财产品具有去中心化、高匿名性、低交易成本等优点，同时也有较高的投资收益和较低的投资风险。</a:t>
            </a:r>
            <a:endParaRPr lang="zh-CN" altLang="en-US" sz="13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4" name="矩形: 圆角 6"/>
          <p:cNvSpPr/>
          <p:nvPr>
            <p:custDataLst>
              <p:tags r:id="rId11"/>
            </p:custDataLst>
          </p:nvPr>
        </p:nvSpPr>
        <p:spPr>
          <a:xfrm>
            <a:off x="6373591" y="3889098"/>
            <a:ext cx="4980209" cy="2018625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256" name="矩形: 圆角 9"/>
          <p:cNvSpPr/>
          <p:nvPr>
            <p:custDataLst>
              <p:tags r:id="rId12"/>
            </p:custDataLst>
          </p:nvPr>
        </p:nvSpPr>
        <p:spPr>
          <a:xfrm>
            <a:off x="6552565" y="4105205"/>
            <a:ext cx="2262126" cy="5174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13"/>
            </p:custDataLst>
          </p:nvPr>
        </p:nvSpPr>
        <p:spPr>
          <a:xfrm>
            <a:off x="6552565" y="4732221"/>
            <a:ext cx="4797166" cy="1176111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风险：虚拟货币市场的波动性较大，价格容易受到各种因素的影响，投资者需要承担一定的风险。同时，虚拟货币的监管政策也存在不确定性，需要关注相关法规和政策的变化。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https://d.book118.com/795133043030011101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5,&quot;colorType&quot;:1,&quot;foreColorIndex&quot;:5,&quot;pos&quot;:1,&quot;transparency&quot;:0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2024年财富管理的新时代</vt:lpstr>
      <vt:lpstr>目录</vt:lpstr>
      <vt:lpstr>添加章节标题</vt:lpstr>
      <vt:lpstr>财富管理的新趋势</vt:lpstr>
      <vt:lpstr>数字化财富管理</vt:lpstr>
      <vt:lpstr>财富管理个性化</vt:lpstr>
      <vt:lpstr>财富管理智能化</vt:lpstr>
      <vt:lpstr>财富管理全球化</vt:lpstr>
      <vt:lpstr>财富管理的新产品</vt:lpstr>
      <vt:lpstr>智能投顾</vt:lpstr>
      <vt:lpstr>区块链金融产品</vt:lpstr>
      <vt:lpstr>虚拟货币理财产品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2024-09-09T09:58:54.979</cp:lastPrinted>
  <dcterms:created xsi:type="dcterms:W3CDTF">2024-09-09T01:58:55Z</dcterms:created>
  <dcterms:modified xsi:type="dcterms:W3CDTF">2024-09-09T01:58:57Z</dcterms:modified>
</cp:coreProperties>
</file>