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4EA98-767B-4F27-8CF9-0B5D911F1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8D00A7-98D5-4B8F-8C16-7E62511C5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CD15C-72C8-4C40-9A21-43C590A9D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167890-6F63-426D-88B4-3567CF9AD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FEA9E6-7272-4E27-B61C-39341D88B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04AB6C-CE52-4840-941C-DA86E7D76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8731E-2C98-4651-9FEB-E54835BFE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BE611-4C65-42BA-9AE3-E588476B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70F74-F782-4581-AB12-318C6380E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7A5AB-5632-48A5-89F6-7B876EC8F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24EB12-B664-412D-9813-4CC0EA2AA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5133213121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神经外科护理新理念研究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神经外科护理新理念的具体内容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神经外科护理新理念的实施策略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神经外科护理新理念的效果评价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神经外科疾病的高发率和复杂性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随着生活方式的改变和人口老龄化，神经外科疾病如脑卒中、颅脑损伤、脑肿瘤等发病率逐年上升，且病情复杂多变，给患者的生命健康带来严重威胁。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传统护理模式的局限性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传统神经外科护理模式主要关注疾病本身的治疗和护理，缺乏对患者心理、社会等方面的全面关注，难以满足患者日益增长的多元化需求。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新理念研究的必要性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针对传统护理模式的不足，开展神经外科护理新理念研究，探索更加人性化、个性化的护理模式，对于提高患者生活质量、促进康复具有重要意义。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国外在神经外科护理领域的研究起步较早，已经形成了较为完善的理论体系和实践经验。近年来，国外学者主要关注于神经外科护理的精细化、个性化、信息化等方面的发展。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国内神经外科护理研究相对较晚，但近年来发展迅速。国内学者在神经外科护理的基础理论、临床应用、护理教育等方面取得了显著成果。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未来神经外科护理将更加注重患者的心理和社会需求，强调护理的人性化和个性化。同时，随着信息技术的不断发展，神经外科护理的信息化、智能化将成为重要趋势。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本研究旨在通过对神经外科护理新理念的研究，探索更加人性化、个性化的护理模式，提高患者生活质量，促进康复。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本研究将从以下几个方面展开研究：（1）神经外科护理新理念的理论基础；（2）神经外科护理新理念的临床应用；（3）神经外科护理新理念的效果评价；（4）神经外科护理新理念的推广与应用前景。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神经外科护理的定义和特点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神经外科护理是针对神经系统疾病患者进行的全面、专业的护理工作，旨在促进患者康复、提高生活质量。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神经外科护理涉及疾病种类多、病情变化快、护理技术要求高，需要护士具备丰富的专业知识和实践经验。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产生背景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随着医学模式的转变和护理学科的不断发展，传统的神经外科护理理念已无法满足患者的多元化需求，新理念应运而生。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从以疾病为中心的护理模式向以患者为中心的护理模式转变，强调整体护理、个体化护理和人性化护理。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新理念的产生和发展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注重患者的情感体验和需求，营造温馨、舒适的护理环境，增强患者的信任感和满意度。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关注患者的生理、心理、社会等多个方面，提供全面的护理服务。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根据患者的具体情况和需求，制定个性化的护理计划，提高护理效果。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新理念在神经外科护理中的应用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神经外科护理新理念的具体内容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在护理过程中，始终将患者放在首位，关注患者的需求和感受，尊重患者的知情权和选择权。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强调患者的主体地位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从患者的生理、心理、社会等多个方面出发，提供全面的护理服务，满足患者的多元化需求。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提供全面的护理服务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建立良好的护患关系，加强护患沟通，及时了解患者的病情变化和心理状态，为患者提供个性化的护理方案。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加强护患沟通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以患者为中心的护理理念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关注患者的整体健康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不仅关注患者的疾病本身，还要关注患者的整体健康状况，包括生活方式、饮食习惯、心理状态等。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提供综合性的护理服务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针对患者的具体情况，提供综合性的护理服务，包括药物治疗、物理治疗、心理治疗等。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加强多学科协作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与医生、药师、营养师等多学科专业人员紧密合作，共同为患者提供全面的治疗方案和护理服务。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整体化护理理念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提供个性化的护理服务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针对患者的不同需求，提供个性化的护理服务，如定制化的饮食计划、个性化的康复训练等。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了解患者的心理需求，提供心理支持和辅导，帮助患者缓解焦虑、抑郁等不良情绪。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尊重患者的个体差异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每个患者都是独特的个体，应尊重患者的个体差异，根据患者的具体情况制定个性化的护理方案。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个性化护理理念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https://d.book118.com/795133213121011103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2024-09-12T16:12:32.501</cp:lastPrinted>
  <dcterms:created xsi:type="dcterms:W3CDTF">2024-09-12T08:12:32Z</dcterms:created>
  <dcterms:modified xsi:type="dcterms:W3CDTF">2024-09-12T08:12:34Z</dcterms:modified>
</cp:coreProperties>
</file>