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22894-1B58-4F84-967D-ABE6C0A0A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9A9A1-C065-4AF3-A43B-7B7449437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D207E-71D6-492D-B00C-D2A425F1F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C88A4-7D41-4605-86BA-27E6D6C46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E250AA-486D-4EBE-8489-E1F157C2D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7E812F-1B61-46C9-B9F4-A7452B6FE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1B5EA1-0F47-42BF-B0EE-C913F3E90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FB63A-4D9F-4BD5-9AB7-DCFE34F04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A49A2-CFA8-4520-B9D4-2AB40C58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C12EC-244C-49DD-A9A6-18B572266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BE5B4-FF9D-4934-BDA6-34553BD53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34041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《认识角》课件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角的概念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角的分类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角的度量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角的性质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角的概念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角的定义是指由两条射线组成的几何图形，这两条射线称为角的边，而它们共同的端点称为角的顶点。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角是几何学中基本的概念之一，它是由两条射线从同一点出发，并在另一侧相交形成的图形。这两条射线称为角的边，而它们的交点称为角的顶点。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17" r="149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32" r="309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一个角由两个边和它们的公共端点（顶点）组成。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角是由两条射线从同一点出发并在另一侧相交形成的。这两条射线称为角的边，而它们的交点称为角的顶点。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表示角的方法有多种，其中一种是使用大写字母A、B、C等表示顶点，然后在其旁边用带箭头的弧线表示射线。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几何学中，角的表示方法有多种。其中一种常见的方法是使用大写字母来表示角的顶点，例如A、B、C等。然后使用带箭头的弧线表示射线的方向，并在弧线旁边标注相应的大写字母，以表示该射线属于哪个角。例如，角A可以表示为∠A，角B可以表示为∠B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角的分类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小于90度的角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锐角是角度小于90度的角，也称为小角。在几何学中，锐角常常用于描述简单的角度，如剪刀或钟表上的指针之间的角度。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锐角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等于90度的角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直角是角度等于90度的角。在几何学中，直角用于描述垂直线段或两线段垂直相交时的角度。直角也是矩形和正方形等四边形的内角之一。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大于90度且小于180度的角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钝角是角度大于90度但小于180度的角。在几何学中，钝角用于描述更复杂的角度，如某些动物的角或建筑物的角度。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钝角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等于180度的角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平角是角度等于180度的角。在几何学中，平角用于描述直线或两线段平行时的角度。平角也是四边形等图形的内角之一。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角的应用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https://d.book118.com/795134041022011110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2024-09-15T05:41:05.596</cp:lastPrinted>
  <dcterms:created xsi:type="dcterms:W3CDTF">2024-09-14T21:41:05Z</dcterms:created>
  <dcterms:modified xsi:type="dcterms:W3CDTF">2024-09-14T21:41:07Z</dcterms:modified>
</cp:coreProperties>
</file>