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C60AF-3376-40F6-A991-0CA238F23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89FB7-F3F7-47D5-A076-2990EE8C3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E7B8F-4F32-41F4-A169-5354BE8BB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4B68D-5C72-4457-9236-4B8952481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EC6655-4610-4A2E-8D7A-79E9B5EBB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CE8EB4-314E-4779-A942-9D61A53DE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4E23D0-3F36-4B3F-BA11-514CF44BB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92F85-74A3-4357-BD15-D1A5048E8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CF64D-B799-46D7-926E-8CEEC19EE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4CE2F-2B70-4891-9BD2-466329660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5B952-2A12-4182-A04F-6B06422D7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4213321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公司管理制度与员工工作生活平衡的关联分析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员工工作生活平衡现状分析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管理制度对员工工作生活平衡的影响机制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管理制度优化与员工工作生活平衡提升策略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063" r="26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现代社会工作生活平衡的重要性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随着现代社会的发展，员工对于工作与生活平衡的需求日益凸显，这对企业的管理制度提出了新的挑战。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公司管理制度对员工工作生活平衡的影响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不同的公司管理制度会对员工的工作生活平衡产生不同的影响，进而影响到员工的满意度、绩效和留任率等关键指标。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研究目的：本研究旨在探讨公司管理制度与员工工作生活平衡之间的关联，为企业制定更加人性化的管理制度提供参考。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研究问题：具体而言，本研究将关注以下几个问题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不同的公司管理制度如何影响员工的工作生活平衡？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员工的工作生活平衡如何反过来影响公司的绩效和留任率？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如何优化公司管理制度以促进员工的工作生活平衡？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提供明确的指导和规范，确保员工了解并遵循公司政策和流程。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保障公司资产的安全和完整，降低运营风险。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促进公司内部各部门之间的协调和合作，提高工作效率。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定义：公司管理制度是一套规范公司内部运作和员工行为的规则和程序，旨在确保公司高效、有序地运营。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公司管理制度的定义与功能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包括招聘、培训、绩效、薪酬等方面的规定，旨在优化人力资源配置，提高员工绩效。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行政管理制度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业务管理制度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涉及预算编制、成本控制、财务报告等方面的规定，确保公司财务稳健、透明。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包括办公室管理、会议管理、文档管理等方面的规定，保障公司日常行政工作的顺利进行。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针对公司业务流程、客户服务、市场拓展等方面的规定，确保公司业务高效、规范地运作。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常见的管理制度类型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管理制度与员工工作生活平衡的关系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鼓励团队合作、创新和员工参与决策，有助于增强员工的归属感和工作动力，进而促进工作生活平衡。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良好的管理制度可以营造积极的工作氛围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通过明确的工作职责和时间安排，员工可以更好地规划自己的工作和生活，减少工作压力。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合理的管理制度有助于员工实现工作生活平衡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允许员工根据个人情况调整工作时间和方式，有助于提高员工的工作满意度和生活质量。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灵活的管理制度可以适应员工多样化的需求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员工工作生活平衡现状分析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员工工作生活平衡是指员工在工作和个人生活之间取得适当的平衡，以便在职业发展和个人需求之间实现和谐。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员工工作生活平衡对于提高员工满意度、减少工作压力、提高工作效率和创造力以及增强员工忠诚度等方面都具有重要意义。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员工工作生活平衡的定义与重要性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对收集到的数据进行统计分析，包括员工工作时间、加班情况、休假情况、家庭状况等方面的数据。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结果呈现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将数据分析结果以图表形式呈现，以便更直观地了解员工工作生活平衡的现状。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通过问卷调查、访谈、观察等方式收集员工对于工作生活平衡的看法和感受。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现状调查与数据分析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工作时间过长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部分员工存在工作时间过长的情况，导致缺乏足够的休息和娱乐时间，影响身心健康。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工作压力较大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部分员工面临较大的工作压力，包括工作任务繁重、工作期望过高等方面，导致情绪紧张、焦虑等问题。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部分员工在面临工作生活平衡问题时缺乏必要的支持和帮助，如缺乏灵活的工作安排、缺乏家庭照顾支持等。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在实现员工工作生活平衡的过程中，企业需要克服诸多挑战，如合理安排工作任务、提供必要的支持和帮助等；同时也面临着巨大的机遇，如提高员工满意度和忠诚度、增强企业竞争力等。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管理制度对员工工作生活平衡的影响机制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合理的工作时间安排可以避免员工过度加班，保障员工有足够的休息时间，从而有利于员工保持工作与生活的平衡。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允许员工在一定程度上自主安排工作时间和地点，有助于员工更好地处理工作与生活之间的冲突。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工作时间与弹性工作制度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弹性工作制度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工作时间安排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https://d.book118.com/795142133211011034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2024-08-30T04:21:57.113</cp:lastPrinted>
  <dcterms:created xsi:type="dcterms:W3CDTF">2024-08-29T20:21:57Z</dcterms:created>
  <dcterms:modified xsi:type="dcterms:W3CDTF">2024-08-29T20:21:59Z</dcterms:modified>
</cp:coreProperties>
</file>