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A0B51-DDE0-4617-B004-0655F7B00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01245-D987-4EFA-BB9A-186D62CAA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57C88-8BDB-4AE9-AB0D-119639C0B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E5A0F-47AE-4C28-B427-1E19E00C9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F045C5-F072-41D3-8B78-ED5202648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355E56-8B5E-4DAD-84C0-25B2BB79D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7A92ED-51B7-40E1-B526-70F6C3E31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AE9CF-611A-4F30-858F-B2C385FF9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4A127-B977-4583-944C-E119D4FB3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AA849-5ED9-4E64-9247-365139BA8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6F5FD-7D4C-408E-94DA-683D66D95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0000214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出纳实习心得体会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出纳工作基本流程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实习过程中遇到的问题及解决方法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出纳工作技能提升与自我反思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对未来职业发展的展望与规划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实习单位介绍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单位名称：XX公司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主营业务：电子产品研发、生产和销售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单位性质：民营企业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单位规模：中型企业，员工人数约500人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实习岗位：出纳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主要职责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负责日常现金及票据的收付、保管及费用报销；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实习岗位与职责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现金、银行凭证制作、装订、保管；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办理与银行之间的所有相关业务。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划转、核算内部往来款项，到款确认，及时登记现金、银行日记帐；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协助会计准备每日、月单据及报表；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实习目的：通过实习，将理论知识与实践相结合，提高实际操作能力，为今后的职业发展打下基础。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实习意义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加深对出纳工作的认识和理解，熟悉出纳工作流程和规范；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培养良好的职业道德和团队协作精神；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为未来的职业发展积累经验和资源。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掌握出纳工作所需的基本技能和操作方法；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出纳工作基本流程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现金收入处理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每日清点现金收入，核对金额与凭证，确保准确无误。将现金收入及时存入银行，并登记现金日记账。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现金支出处理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审核付款凭证，确认支出事项和金额。按照凭证要求支付现金，并及时登记现金日记账。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现金盘点与对账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定期进行现金盘点，确保账实相符。如发现差异，及时查明原因并调整账目。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现金收付业务处理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银行存款支出处理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审核付款凭证，确认支出事项和金额。通过网银或支票等方式支付款项，并及时登记银行存款日记账。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银行对账与调节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定期获取银行对账单，核对银行存款日记账与银行对账单的差异。编制银行存款余额调节表，确保账账相符。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银行存款收入处理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接收并核对银行进账单，确认收款事项和金额。将收款信息录入财务系统，并登记银行存款日记账。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银行存款业务处理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票据开具与审核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根据业务需要开具各类票据，如支票、汇票等。审核票据内容是否完整、准确，确保票据合法、有效。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票据背书与贴现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对于收到的票据进行审核和背书转让处理。如需贴现，按照银行要求办理贴现手续并及时登记相关账目。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票据领取与保管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从银行或相关部门领取空白票据，妥善保管并按需使用。建立票据登记簿，记录票据的领用、使用和结存情况。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票据管理业务处理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实习过程中遇到的问题及解决方法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遇到的主要问题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作为实习生，与同事之间的沟通不够顺畅，有时会出现信息传递不及时或理解不准确的情况。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与同事沟通问题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在实习初期，由于对公司现金流入流出情况不熟悉，导致现金日记账记录不准确，出现现金余额与实际情况不符的问题。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现金管理问题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在处理票据时，有时会出现票据填写不规范、票据丢失或损坏等问题，给工作带来不便。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票据管理问题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作为实习生，缺乏实际工作经验，对公司业务流程和规定不熟悉，容易出现操作失误或理解偏差。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缺乏经验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在处理现金和票据等细节工作时，由于缺乏足够的细心和耐心，容易出现疏漏或错误。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细节把控不足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与同事之间的沟通不足，可能是因为缺乏自信或沟通技巧不够成熟，导致信息传递不畅或理解不准确。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沟通能力有待提高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https://d.book118.com/795200002144011044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2024-09-06T22:45:21.021</cp:lastPrinted>
  <dcterms:created xsi:type="dcterms:W3CDTF">2024-09-06T14:45:21Z</dcterms:created>
  <dcterms:modified xsi:type="dcterms:W3CDTF">2024-09-06T14:45:23Z</dcterms:modified>
</cp:coreProperties>
</file>