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EA9AD-7C24-4C53-BFF2-F5B79F1FA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9EA0A-2B61-4403-AFCC-AFEBA52BE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3227B-5B62-4845-BCEB-CD996FCDA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C7D2F-027F-4D65-B274-DECC21113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2A0C3D-9FA8-405C-8EA6-4F8522FA0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C6C93D-E67C-4244-B1C8-F8C646E41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135A2C-5D75-4FED-B2F6-4CD0F5084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13C6D-BAD6-40C8-B524-24CB2A36B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6B059-DC6A-41EC-87AE-31D7233F3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63278-3E16-4613-99A6-151D110CB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6A2E0-AAF6-4BE7-A00C-7710F0EF8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20034133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手术刀切开技术与实践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手术刀切开技术简介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手术刀切开技术的基本原则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手术刀切开技术的实践操作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手术刀切开技术的注意事项与风险控制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手术刀切开技术的实践案例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手术刀切开技术的发展趋势与未来展望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手术刀切开技术简介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631" b="1363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手术刀具有锋利的刃口，能够快速、准确地切割组织，是外科手术中最常用的切割工具之一。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手术刀切开技术是指使用手术刀对组织进行切割的手术操作技术。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手术刀切开技术的历史可以追溯到古代，当时人们使用石刀、青铜刀等工具进行简单的切割手术。随着医学技术的不断发展，手术刀的材料和设计也不断改进，逐渐形成了现代的手术刀切开技术。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现代的手术刀切开技术已经非常成熟，不仅在材料、设计方面不断改进，还在切割技巧、手术操作等方面不断优化，以提高手术的效率和安全性。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普通外科手术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手术刀切开技术广泛应用于普通外科手术中，如腹部手术、甲状腺手术等。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微创手术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随着微创手术技术的发展，手术刀切开技术也广泛应用于微创手术中，如腹腔镜手术、胸腔镜手术等。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精细手术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手术刀切开技术也适用于精细手术，如显微手术、整形手术等，因为其切割精度高、损伤小。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手术刀切开技术的基本原则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3280" b="1328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确保手术过程中的安全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在手术过程中，应始终将患者的安全放在首位，采取必要的安全措施，如防止感染、减少出血等。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避免损伤周围组织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手术刀切开时应避免损伤周围的重要组织，如神经、血管等，以减少并发症的发生。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手术刀切开时应根据手术需要，精确地定位切口的位置和长度，以利于手术的进行。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手术刀切开的深度应准确，过深或过浅都可能影响手术效果，甚至导致并发症。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精确的定位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准确的深度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准确原则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手术刀切开时应尽量缩短手术时间，提高手术效率，以减少患者的痛苦和手术风险。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快速完成手术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手术刀切开时应采取措施减少失血量，以保证手术的顺利进行，同时减少并发症的发生。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减少失血量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效率原则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手术刀切开技术的实践操作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535" b="453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手术刀的选择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根据手术需求选择合适的手术刀，如尖头刀、圆头刀等。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消毒与无菌操作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确保手术区域和手术刀的消毒，遵循无菌操作原则。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麻醉与镇静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根据手术部位和患者情况，选择适当的麻醉和镇静方法。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切开前的准备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https://d.book118.com/795200341334011044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2024-09-07T12:57:43.683</cp:lastPrinted>
  <dcterms:created xsi:type="dcterms:W3CDTF">2024-09-07T04:57:43Z</dcterms:created>
  <dcterms:modified xsi:type="dcterms:W3CDTF">2024-09-07T04:57:45Z</dcterms:modified>
</cp:coreProperties>
</file>