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B874D-8F42-4BCF-8BE8-4F7A70C5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534D-E6AD-4986-93E5-6ACB9FCD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E78EE-6283-4A0D-8910-31FB492C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376C5-65A6-44A3-BF06-7447E817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6A593-D154-4F5F-B1B0-80060045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C8561-D257-4C7C-B156-4CB0BA62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C2998-5B94-48A4-8D20-305CC5F4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FB1D8-5137-40BE-A765-8E8333FB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0CECC-9E49-4278-B485-26C2610C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09BF6-AD19-4A6D-AB4B-7770B3E7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39E4F-EA57-4F12-B576-EBFB365D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1.png" /><Relationship Id="rId4" Type="http://schemas.openxmlformats.org/officeDocument/2006/relationships/image" Target="../media/image23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01322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昆虫的繁殖与发育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昆虫繁殖方式及特点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昆虫发育阶段及形态变化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昆虫变态发育类型及特点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昆虫繁殖与发育影响因素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昆虫繁殖与发育在生态系统中的作用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研究昆虫繁殖与发育的意义和价值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昆虫繁殖方式及特点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3" b="1780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雌雄异体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昆虫中绝大多数种类为雌雄异体，通过交配实现基因交流。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交配行为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昆虫的交配行为多种多样，包括直接交配、间接交配和多次交配等。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精卵结合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雄虫通过交配将精子传递给雌虫，雌虫在适当时候产卵，精子与卵细胞结合形成受精卵。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有性繁殖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多胚生殖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一个卵内可产生两个或多个胚胎，发育成遗传物质相同的个体，如膜翅目中的某些寄生蜂。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孤雌生殖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某些昆虫雌虫未经交配或卵未经受精也能发育成新个体，如蜜蜂中的雄蜂。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无性繁殖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昆虫将受精卵排出体外，在体外完成胚胎发育，如蝴蝶、蜻蜓等。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昆虫在母体内完成胚胎发育，直接产下幼虫或若虫，如蚜虫。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卵胎生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昆虫将受精卵留在母体内，但不形成胎盘，胚胎发育所需营养由卵黄提供，如一些蝽类昆虫。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卵生、胎生与卵胎生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繁殖策略与适应性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r-选择策略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昆虫通常具有较短的寿命和较高的繁殖力，以适应不断变化的环境条件。这种策略有利于种群在不利环境中的快速恢复。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k-选择策略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部分昆虫种类具有较长的寿命和较低的繁殖力，以确保后代具有较高的生存机会。这种策略通常出现在资源相对稳定的环境中。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繁殖多样性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昆虫的繁殖方式多样且灵活，可以根据环境条件进行调整。这种多样性有助于提高昆虫在不同环境中的适应性。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昆虫发育阶段及形态变化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卵的构造和形态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昆虫的卵一般呈圆形或椭圆形，表面有卵壳保护，内部含有卵黄和原生质。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卵的孵化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在适宜的条件下，卵内的胚胎开始发育，最终孵化出幼虫。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706" r="13706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幼虫是昆虫发育过程中的一个阶段，通常呈蠕虫状，具有口器、触角、胸足等器官。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幼虫通过摄食和生长，体积逐渐增大，经过一定时期后会蜕去旧表皮，形成新表皮。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幼虫的构造和形态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幼虫的生长和蜕皮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幼虫期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蛹是昆虫发育过程中的另一个阶段，呈静止状态，通常有坚硬的保护壳。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在蛹期内，昆虫内部组织进行剧烈变化，最终羽化出成虫。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蛹的构造和形态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蛹的变态和羽化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蛹期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47" r="277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成虫是昆虫发育的最终阶段，具有完整的身体结构和生殖器官。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成虫的构造和形态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成虫通过交配和产卵进行繁殖，不同种类的昆虫寿命长短不一。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成虫的繁殖和寿命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成虫期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昆虫变态发育类型及特点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昆虫个体发育的起点，卵内的胚胎发育完成后，幼虫孵化而出。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从卵孵化出的幼小生物体，通常具有与成虫不同的形态和生活习性。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幼虫发育到一定阶段后，会蜕皮变为蛹。在蛹阶段，昆虫进行大量的生物变化，最终转化为成虫。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蛹经过羽化后变为成虫，具有繁殖能力，可以交配产卵，完成生命周期。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完全变态发育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若虫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从卵孵化出的幼小生物体，与成虫形态相似，但生殖器官未成熟。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与完全变态发育相同，卵是昆虫个体发育的起点。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成虫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若虫经过数次蜕皮后，逐渐长大并成熟为成虫，获得繁殖能力。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不完全变态发育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https://d.book118.com/795201322102011121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2024-09-24T04:49:35.046</cp:lastPrinted>
  <dcterms:created xsi:type="dcterms:W3CDTF">2024-09-23T20:49:35Z</dcterms:created>
  <dcterms:modified xsi:type="dcterms:W3CDTF">2024-09-23T20:49:37Z</dcterms:modified>
</cp:coreProperties>
</file>