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212B5-1EB4-4BF7-A451-DD1FB5ECE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BC7A3-7381-4832-996D-154F64F4C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B9815-B8F9-42A4-A119-434613F2B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727E3-2A4C-425F-B796-AE532F96E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8CAD61-7E16-48CD-A14A-450853F60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66173-3794-4601-9CF5-EFAB4EA38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8A83F-E6CA-4A0D-BF8C-4F2660A2C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967A6-2576-4F69-945D-1D4B3E30D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C0E31-ABC8-4D6C-9458-58D37A8F9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292C1-203B-4137-A42A-16C356589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27248-576A-4A66-898E-34DDD5CC3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0303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心理危机评估与职业发展的培训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心理危机评估与职业发展的关系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心理危机评估与职业发展的实践探索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通过培训，使参与者掌握心理危机评估的基本知识和技能，能够准确识别和分析个体或群体的心理危机状态。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提升心理危机评估能力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培训将结合职业发展的需求，提供有针对性的指导和建议，帮助参与者规划和管理自己的职业生涯，实现个人和组织的共同发展。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当前社会面临着日益复杂的心理问题和挑战，通过培训提高参与者的心理危机评估能力，有助于更好地应对这些挑战，维护社会稳定和公共安全。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49" r="244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介绍心理危机评估的基本概念、原则和方法，帮助参与者建立扎实的理论基础。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通过案例分析、角色扮演等实践活动，提高参与者在实际工作中运用心理危机评估技能的能力。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探讨职业发展的内涵、影响因素和策略，引导参与者制定个性化的职业发展计划，提升职业竞争力。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强调在心理危机评估过程中遵守相关法律法规和伦理规范的重要性，提高参与者的法律意识和职业道德水平。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法律法规与伦理规范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85" b="174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心理危机是指个体在面临重大生活事件或压力时，由于无法有效应对而产生的心理失衡状态，可能伴随情绪、认知和行为上的严重困扰。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根据不同的分类标准，心理危机可分为多种类型，如急性危机与慢性危机、发展性危机与境遇性危机、存在性危机与病理性危机等。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心理危机的定义和类型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及时发现和识别心理危机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通过心理危机评估，可以及时发现和识别个体是否存在心理危机及其严重程度，为后续干预和治疗提供依据。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预防和减少心理危机的不良后果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心理危机可能导致个体的情绪、认知和行为出现严重问题，甚至引发自杀等极端行为。通过评估，可以预防和减少这些不良后果的发生。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促进个体的心理健康和成长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心理危机评估不仅关注个体的当前状态，还关注其潜在的心理资源和应对能力。通过评估，可以帮助个体发掘自身潜力，增强其心理健康和成长的能力。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心理危机评估的意义和作用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心理危机评估可采用多种方法，如临床观察、心理测验、自评量表、他评量表等。这些方法可以单独使用，也可以结合使用，以提高评估的准确性和有效性。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常用的心理危机评估工具包括症状自评量表（SCL-90）、焦虑自评量表（SAS）、抑郁自评量表（SDS）等。这些工具可以帮助评估者快速了解个体的心理状态和症状表现，为后续的干预和治疗提供参考。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" r="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职业发展是指个人在职业生涯中通过不断学习、实践和提升，逐步实现职业目标、提高职业地位和获得职业成功的过程。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职业发展对于个人和组织都具有重要意义。对于个人而言，职业发展有助于实现自我价值、提高生活质量和获得社会认可；对于组织而言，职业发展能够提升员工素质、增强组织竞争力和促进可持续发展。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职业发展的阶段和特点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职业发展通常包括职业探索、职业建立、职业维持和职业衰退等阶段。每个阶段都有其特定的任务和挑战，需要个人和组织采取相应的策略和措施。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的特点包括长期性、动态性、多样性和互动性。长期性是指职业发展是一个持续不断的过程；动态性是指职业发展受到多种因素的影响，需要不断调整和适应；多样性是指每个人的职业发展道路都是独特的，需要根据个人特点和需求进行个性化规划；互动性是指职业发展需要个人、组织和社会的共同努力和协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影响职业发展的因素包括个人因素（如兴趣、能力、价值观等）、组织因素（如组织结构、企业文化、职业机会等）和社会因素（如经济环境、政策法规、社会文化等）。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促进职业发展，个人和组织可以采取以下策略：明确职业目标，制定职业规划；提升职业技能和素质，增强竞争力；建立良好的人际关系网络，获取更多的职业机会和资源；关注行业动态和市场需求，调整职业发展方向；积极参加职业培训和进修课程，不断更新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职业发展的影响因素和策略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https://d.book118.com/795203030023011101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2024-09-09T09:08:41.081</cp:lastPrinted>
  <dcterms:created xsi:type="dcterms:W3CDTF">2024-09-09T01:08:41Z</dcterms:created>
  <dcterms:modified xsi:type="dcterms:W3CDTF">2024-09-09T01:08:43Z</dcterms:modified>
</cp:coreProperties>
</file>