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B1E4EEB-25FA-4464-AF76-5AF38C76B5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EAB510-107A-4A30-87A4-2F90792A9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2D88BF-97BF-4063-AB91-12942974C0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E93AEE-025C-43B0-99F0-F15317AF38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9DDE86-E7B0-47E9-9D93-2786704F0D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BCD0D3-A57F-4C7D-B411-25D41164B9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D924E9-C645-47AB-94D8-95BF84F661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8B22ED-5964-46B2-A046-ABE9DADBAF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9029D4-E214-4800-B522-95BFE33D60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CF969C-905B-425D-B57A-23639E2E7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AE4705-4765-4F66-8FDC-0D764EE5B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2042243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高分一号卫星</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卫星概述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卫星载荷与观测能力</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卫星在遥感监测中的应用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卫星在防灾减灾中的作用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卫星在农业领域的应用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卫星在交通领域的应用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卫星概述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44212" y="383045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该卫星主要任务是获取高空间分辨率、高时间分辨率和高光谱分辨率的对地观测数据，为国土资源调查、环境监测、城市规划等领域提供高精度、宽范围的空间观测数据。</a:t>
            </a:r>
          </a:p>
        </p:txBody>
      </p:sp>
      <p:sp>
        <p:nvSpPr>
          <p:cNvPr id="3" name="TextBox 3"/>
          <p:cNvSpPr txBox="1"/>
          <p:nvPr/>
        </p:nvSpPr>
        <p:spPr>
          <a:xfrm>
            <a:off x="1844212" y="16233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高分一号卫星是中国高分辨率对地观测系统的第一颗卫星，由中国航天科技集团公司所属空间技术研究院研制。</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高分一号卫星简介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高分一号卫星于2013年4月26日在酒泉卫星发射中心成功发射。</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任务目标包括：实现高空间分辨率、多光谱与宽覆盖相结合的光学遥感技术，多载荷、高精度、高稳定度的卫星平台技术，以及高时效、高密度的对地观测数据获取能力等。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发射时间与任务目标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7749" r="17749"/>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高分一号卫星搭载了2台2米分辨率全色/8米分辨率多光谱相机和4台16米分辨率多光谱相机，实现了大幅宽与亚米级空间分辨率的有机结合。</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卫星具有高精度姿态控制、高精度轨道测量与确定、高稳定度平台等关键技术特点，确保了对地观测数据的稳定性和可靠性。</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高分一号卫星还具有高速数据传输能力和大容量数据存储能力，可满足多种应用需求。</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技术参数及性能特点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卫星载荷与观测能力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全色多光谱相机</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获取地表全色和多光谱影像，用于土地利用、城市规划等领域。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高光谱相机</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获取地物连续光谱信息，用于资源调查、环境监测等领域。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合成孔径雷达</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获取地表微波影像，具有全天候、全天时的观测能力，用于灾害监测、军事侦察等领域。</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载荷类型及功能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观测范围与分辨率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观测范围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高分一号卫星具有宽幅成像能力，单景成像幅宽可达数千平方公里，满足大范围地表覆盖和全球观测需求。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分辨率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全色多光谱相机分辨率最高可达2米，高光谱相机分辨率可达30米，合成孔径雷达分辨率可达5米，满足不同领域的应用需求。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数据获取</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数据处理</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数据分发</a:t>
            </a:r>
          </a:p>
        </p:txBody>
      </p:sp>
      <p:pic>
        <p:nvPicPr>
          <p:cNvPr id="5" name="Picture 5"/>
          <p:cNvPicPr>
            <a:picLocks noChangeAspect="1"/>
          </p:cNvPicPr>
          <p:nvPr/>
        </p:nvPicPr>
        <p:blipFill>
          <a:blip r:embed="rId2"/>
          <a:srcRect l="5556" r="5556"/>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22607" b="22607"/>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11" r="111"/>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数据获取与处理流程</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高分一号卫星通过星上载荷获取原始数据，经过压缩和加密后下传至地面接收站。</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地面接收站对原始数据进行解压缩、解密和预处理，生成初级产品。随后，根据用户需求进行高级处理，如正射校正、融合处理等，生成高级产品。</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处理后的数据通过数据分发系统提供给用户，用户可通过在线浏览、下载或定制服务等方式获取所需数据。</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卫星在遥感监测中的应用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6917" b="69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高分一号卫星的高空间分辨率影像能够清晰识别出不同类型的土地利用情况，如耕地、林地、草地、建设用地等。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土地利用类型识别</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通过对同一地区不同时相的高分一号卫星影像进行比对分析，可以检测出土地利用的变化情况，如城市扩张、农田转化等。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土地利用变化检测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利用高分一号卫星的多光谱影像数据，结合分类算法，可以对土地覆盖进行详细分类，如植被类型、水体、裸地等。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土地覆盖分类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土地利用与覆盖变化监测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生态环境参数提取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高分一号卫星影像能够提供丰富的地表信息，可以提取出生态环境相关的参数，如植被覆盖度、水体清澈度、地形起伏等。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生态环境质量评价模型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基于提取的生态环境参数，结合相关评价标准和模型，可以对生态环境质量进行评价和分级。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生态环境变化监测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通过对同一地区不同时相的高分一号卫星影像进行分析，可以监测生态环境的动态变化情况，为环境保护和治理提供依据。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生态环境质量评价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城市基础设施监测</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高分一号卫星影像能够清晰识别城市的基础设施，如道路、桥梁、建筑物等，为城市基础设施的监测和管理提供支持。</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城市规划实施评估</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通过对城市规划实施前后的高分一号卫星影像进行比对分析，可以评估城市规划的实施效果和合理性。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城市空间格局分析</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利用高分一号卫星影像，可以分析城市的空间格局和扩展情况，为城市规划提供决策支持。</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城市规划与建设管理支持</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卫星在防灾减灾中的作用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https://d.book118.com/795204224323011102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2024-09-11T23:02:01.069</cp:lastPrinted>
  <dcterms:created xsi:type="dcterms:W3CDTF">2024-09-11T15:02:01Z</dcterms:created>
  <dcterms:modified xsi:type="dcterms:W3CDTF">2024-09-11T15:02:03Z</dcterms:modified>
</cp:coreProperties>
</file>