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3480E-B3E6-4542-B1EB-BF88AF47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9A9C4-85AB-4DA1-9A9C-74799146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7835C-01E6-4D81-9880-94998564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81342-3B46-4AEE-85E8-6E096A24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A31B4-D0A6-4962-9C0E-D86A43C2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1E376-2B6C-4090-B7F3-91F36BA2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E827D-0F16-40D5-A386-F9849AA2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20779-0DD7-479D-B6BB-438F8090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3FE93-3EE4-4DD8-9E52-A7458195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5176F-0610-4ABB-A0D5-1A06BF8A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4F9FC-2C3C-4272-86BA-466610E2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103313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大班预防陌生人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什么是陌生人？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为什么需要预防陌生人？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如何预防陌生人？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遇到陌生人时的应对措施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如何教育孩子预防陌生人？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什么是陌生人？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陌生人是指在孩子的生活中没有直接关系或接触的人。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陌生人可能是孩子从未见过或不熟悉的人。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陌生人可能是孩子仅有一面之缘的人，例如在公共场所偶然遇到的人。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陌生人的定义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陌生人是孩子仅有一面之缘的人，例如在公共场所偶然遇到的人。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陌生人是孩子不太了解或不太熟悉的人，例如邻居、同事或朋友的朋友等。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97" r="209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849" r="1184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97" r="689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陌生人是孩子从未见过或不熟悉的人。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陌生人的种类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陌生人可能会对孩子进行诱拐、绑架等犯罪行为。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陌生人可能会对孩子进行欺诈、诱骗等不良行为。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陌生人可能会给孩子带来心理上的伤害，例如恐吓、威胁等。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陌生人的危险性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为什么需要预防陌生人？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保护儿童的安全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陌生人可能会利用儿童的好奇心、善良等心理特点进行诱拐或伤害。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儿童是弱势群体，缺乏自我保护能力，容易成为犯罪分子的目标。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92" b="12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防止诱拐和伤害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家长和学校应该加强对儿童的监护和安全教育，提高儿童的警惕性和自我保护能力。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家长应该教会孩子如何拒绝陌生人的诱惑和如何寻求帮助。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0" r="8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安全教育应该从小开始，培养儿童的安全意识和自我保护能力。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通过故事、游戏等形式向儿童传授安全知识和技能，让他们了解陌生人的危害和如何应对。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培养儿童的安全意识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如何预防陌生人？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https://d.book118.com/795210331314011110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2024-09-16T08:17:21.428</cp:lastPrinted>
  <dcterms:created xsi:type="dcterms:W3CDTF">2024-09-16T00:17:21Z</dcterms:created>
  <dcterms:modified xsi:type="dcterms:W3CDTF">2024-09-16T00:17:23Z</dcterms:modified>
</cp:coreProperties>
</file>