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D6F4B-AF61-4A00-A8D8-1C40CE14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6B22-89A2-4A26-8801-710FE755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E0E0F-281E-4E09-B748-849A342B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6E78B-50FB-4B5C-A15B-498263C1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2F2E6-2076-4A99-B445-FF28636E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56EFF-E0D3-497C-A621-032F9DB9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BF32D-7EDF-46D9-9A69-9163B7F6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9A168-64E4-469A-96DF-9AA96323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3606A-09B4-4EDA-8736-E68AC03F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EC7E-7583-4C8C-8D92-97078CA7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3C58A-7898-4AA2-8F29-66817F835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110312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智慧社区物业综合管理平台建设整体解决方案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平台优势特点分析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实施步骤与计划安排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" r="10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云计算服务普及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移动智能终端便捷性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通过物联网技术，实现社区内设备与系统之间的互联互通，提高管理效率。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采用云计算服务，降低物业管理成本，同时提高数据处理能力和系统稳定性。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运用大数据技术，对社区运行数据进行实时分析，为物业管理提供决策支持。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借助移动智能终端，为居民提供便捷的物业服务，如在线报修、缴费等。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17" b="67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传统管理模式效率低下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传统物业管理模式存在信息化程度低、人工成本高、服务响应慢等问题。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缺乏统一的管理平台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各物业管理系统相互独立，数据不共享，导致管理效率低下和资源浪费。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居民服务需求多样化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随着居民生活水平的提高，对物业服务的需求也日益多样化，传统服务模式难以满足。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构建统一的智慧社区物业综合管理平台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通过整合现有物业管理系统和资源，构建统一、高效的综合管理平台，提高管理效率和服务水平。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实现信息化、智能化管理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借助物联网、大数据、云计算等技术手段，实现社区内各项设备和系统的信息化、智能化管理，降低人工成本，提高服务质量。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提升居民生活品质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通过提供便捷、高效的物业服务，满足居民多样化需求，提升居民生活品质和幸福感。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推动智慧城市建设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智慧社区作为智慧城市的重要组成部分，其建设将推动整个城市的智慧化进程，提升城市形象和竞争力。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将系统划分为数据层、应用层、服务层和表现层，实现高内聚、低耦合。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15" r="25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将功能拆分为多个模块，便于独立开发、测试和部署。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支持多节点部署，提高系统可用性和扩展性。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系统整体架构规划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采用云计算平台，实现资源动态管理和按需分配，降低成本。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基于微服务架构，将系统拆分为多个小型服务，提高可维护性和灵活性。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使用容器化技术，实现应用快速部署和弹性伸缩。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建立完善的访问控制机制，防止未经授权的访问和数据泄露。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定期备份数据，并制定灾难恢复计划，确保数据可靠性和业务连续性。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功能模块划分与实现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住户管理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基础服务模块功能介绍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2" b="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01" r="153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实现房屋信息录入、查询、修改等功能，支持房屋面积、户型、朝向等详细信息的展示。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对社区内住户信息进行管理，包括住户基本信息、入住情况、费用缴纳情况等。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对社区内公共设施设备进行管理，包括设备信息录入、维修记录、巡检计划等。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提供社区安全监控功能，包括门禁系统、监控系统、报警系统等，确保社区安全。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增值服务模块功能展示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整合智能家居设备，为住户提供智能化居住体验，如远程控制家电、语音控制等。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提供物业服务申请、投诉建议、在线报修等功能，提高物业服务质量和效率。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社区电商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搭建社区电商平台，为住户提供便捷的生活购物服务，支持在线支付、送货上门等功能。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社区互动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构建社区互动平台，促进住户之间的交流与互动，增强社区凝聚力。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公安系统接入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与公安系统对接，实现人口信息管理、治安管理等功能，提高社区安全水平。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其他服务提供商接入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与其他服务提供商（如快递公司、家政公司等）对接，为住户提供更加便捷的生活服务。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消防系统接入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与消防系统对接，实现火灾预警、报警、灭火等功能，保障社区居民生命财产安全。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政府监管平台接入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与政府监管平台对接，实现数据共享与交换，确保社区管理符合政府规范和要求。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第三方接入服务说明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平台优势特点分析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https://d.book118.com/795211031204011120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2024-09-23T02:04:49.787</cp:lastPrinted>
  <dcterms:created xsi:type="dcterms:W3CDTF">2024-09-22T18:04:49Z</dcterms:created>
  <dcterms:modified xsi:type="dcterms:W3CDTF">2024-09-22T18:04:52Z</dcterms:modified>
</cp:coreProperties>
</file>