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3919A-4107-492B-847A-66250614A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4F0F7-97F7-4FB0-BF1C-460F0A34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DF9E1-C314-48A0-961B-E2383937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4BEC6-6032-407D-89D2-B61B1C11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50395-9141-43EC-966B-BE40AA941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C72FA-663F-444E-909C-ADA4E989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D62E3-24E3-4EBF-AB8C-FE37AF71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6A77F-37E2-48A3-A9D9-9DA36D5D3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EF4C4-7E91-4B35-9BC9-863C7553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6E515-1372-4169-850D-D3F954868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22A95-BDB3-4C6A-928B-D4BB6DAF5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14114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神经内科品管圈成果汇报降低操作中腕带核查漏查率护理课件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品管圈活动概况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降低操作中腕带核查漏查率护理措施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品管圈对降低操作中腕带核查漏查率的影响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通过品管圈活动，降低神经内科操作中腕带核查的漏查率，提高护理工作的准确性和安全性。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在医疗护理工作中，腕带核查是确认患者身份的重要环节。然而，在实际操作中，由于各种原因，如工作量大、人员配备不足、操作流程不规范等，腕带核查的漏查率较高，给医疗安全带来隐患。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31" r="126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汇报将涵盖品管圈的成立、选定主题、制定计划、现状调查、目标设定、原因分析、对策制定与实施、效果确认等方面的内容。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本成果汇报将详细介绍神经内科品管圈活动的过程、方法、实施效果及改进建议。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品管圈活动概况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品管圈是由同一工作现场或工作性质相近的人员自发组织的小组，通过集体合作、集思广益，共同商讨和解决工作中遇到的问题，并持续改进工作质量。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通过团队合作，提高护理工作的质量和效率，降低操作中腕带核查漏查率。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按照计划实施改进措施，不断优化和改进。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制定对策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根据分析结果，制定相应的改进措施和实施计划。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分析腕带核查漏查的原因，找出关键因素。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通过头脑风暴法，确定降低操作中腕带核查漏查率为本次品管圈活动的主题。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现状调查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收集神经内科操作中腕带核查的相关数据，了解当前腕带核查的实际情况。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品管圈活动过程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通过品管圈活动，神经内科操作中腕带核查漏查率得到了有效降低。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提高了护理工作的质量和效率，减少了医疗事故和纠纷的风险。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本次品管圈活动取得了显著的成果，为今后的护理工作提供了有益的经验和借鉴。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品管圈活动成果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降低操作中腕带核查漏查率护理措施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https://d.book118.com/795214114003011044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2024-09-06T03:40:13.062</cp:lastPrinted>
  <dcterms:created xsi:type="dcterms:W3CDTF">2024-09-05T19:40:13Z</dcterms:created>
  <dcterms:modified xsi:type="dcterms:W3CDTF">2024-09-05T19:40:14Z</dcterms:modified>
</cp:coreProperties>
</file>