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FD5AA-7000-49A6-9202-23F4BE51C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02CE-AE2D-4119-9832-88CE16441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4347A-C2DF-4994-9897-6022D56C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0A5BC-7CF6-4D99-8461-F1303CC41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D2D561-2BEC-408E-9766-B7FBDC19B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6141E-1CAD-4808-9298-E0D7913C3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58584-D0A7-485E-8C95-58295AA4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A0195-3B01-4BAC-8271-29C3B28BA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0B237-B670-46BD-A4EF-18917F40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B3796-E22E-4B94-AC12-F7645004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3F7D4-D613-4E63-AFE1-C17892532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20142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解读管理咨询行业的财务与成本控制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财务分析工具与方法应用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总结：提升管理咨询行业财务和成本控制水平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管理咨询行业是为客户提供战略规划、组织优化、流程改进、市场研究等专业化咨询服务的行业。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高度专业化、知识密集型、客户导向、项目驱动、快速响应市场变化。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管理咨询行业定义及特点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全球管理咨询市场规模已达数千亿美元，其中中国市场占比逐年提升。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随着企业竞争加剧和数字化转型需求增长，管理咨询行业市场规模将持续扩大。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国际知名咨询公司如麦肯锡、波士顿咨询、贝恩等占据市场份额较大，本土咨询公司如和君咨询、正略咨询等逐渐崛起。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国际咨询公司、本土咨询公司、独立咨询顾问、行业协会等。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根据企业战略和业务计划，制定全面、合理的预算方案，明确各项支出和收入的预期目标。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通过定期跟踪和监控实际支出与预算的差异，及时调整预算方案，确保预算的有效执行。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对预算执行情况进行深入分析，识别潜在问题和改进机会，为管理层提供决策支持。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预算编制与执行监控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目标成本管理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流程改进与自动化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成本控制策略与方法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详细分析企业各项成本构成，识别关键成本驱动因素和潜在节约机会。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设定明确的成本降低目标，制定相应的成本控制措施和激励机制。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通过改进采购流程、寻找优质供应商、实施集中采购等方式降低采购成本。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优化业务流程，提高运营效率，降低人力和时间成本。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现金流管理技巧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准确预测企业未来的现金流状况，为管理层提供决策依据。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加强应收账款的催收和管理，缩短收款周期，提高现金流入速度。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合理安排付款计划，利用商业信用等方式延缓现金流出。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识别和评估现金流风险，制定相应的应对措施，确保企业现金流的安全和稳定。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现金流预测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应收账款管理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应付账款管理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现金流风险管理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根据项目需求和人员技能，合理分配工作任务，避免人力浪费。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通过培训和激励机制，提高员工的专业素养和工作效率，降低人力成本。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采用兼职、实习生等灵活用工方式，降低全职员工的人力成本。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采购成本降低途径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供应商谈判与合作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与供应商建立长期合作关系，通过谈判获取更优惠的价格和条款。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集中采购与规模效应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集中采购需求，利用规模效应降低成本。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简化采购流程，减少不必要的环节和费用支出。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https://d.book118.com/795220142331011110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2024-09-16T10:24:49.236</cp:lastPrinted>
  <dcterms:created xsi:type="dcterms:W3CDTF">2024-09-16T02:24:49Z</dcterms:created>
  <dcterms:modified xsi:type="dcterms:W3CDTF">2024-09-16T02:24:51Z</dcterms:modified>
</cp:coreProperties>
</file>