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7E45D-445F-4A57-8E18-E9BF423F3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1119C-4704-43CB-98A0-DEDBE0893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66780-DC8D-440D-B2A7-825B3C756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62062-C472-4F5C-826D-88DCB3D82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551103-AFF9-41C4-AD35-EE87CA301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555239-3CF0-483E-8FB3-4FAA99EE5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E8B75C-308D-471A-A873-443ADD189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5FA07-5B4B-40E8-A319-90CA17A37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4B000-E07F-4E29-95B3-357032BCE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1961A-FEF9-4265-92EE-495A332E5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2133A-48C9-4F17-80B2-99EF1EE3A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222042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如何有效进行代建制下的范围管理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代建制概述与范围管理重要性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明确项目目标与范围界定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建立有效沟通机制与团队协作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制定详细进度计划与监控调整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应对变更管理与风险控制策略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总结回顾与持续改进方向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代建制概述与范围管理重要性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代建制是一种由专业化的项目管理单位（代建单位）负责建设项目的组织实施，严格控制项目投资、质量和工期的制度。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专业化管理、责任明确、风险共担、市场化运作。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代建制定义及特点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通过范围管理，明确项目的目标、范围和可交付成果，为后续工作提供清晰的方向。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控制项目范围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确保项目范围不蔓延，避免不必要的变更和成本增加。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提高项目成功率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合理的范围管理有助于降低项目风险，提高项目成功率。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范围管理在代建制中作用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案例分析：成功与失败案例对比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某代建单位通过严格的范围管理，确保项目按照预定目标进行，最终实现项目成功交付，获得业主好评。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失败案例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某代建单位在项目执行过程中，未对项目范围进行有效控制，导致项目范围不断蔓延，成本超支，最终项目失败。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明确项目目标与范围界定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在项目启动阶段，与项目发起人、关键干系人充分沟通，明确项目的整体目标、阶段性目标以及项目成功标准。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定义可交付成果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根据项目目标，细化项目可交付成果，包括产品、服务或成果的具体描述、验收标准、时间节点等。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确定项目目标及可交付成果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识别利益相关者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分析项目涉及的各类利益相关者，如客户、用户、供应商、内部团队等，了解他们对项目的需求和期望。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评估需求与期望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对收集到的需求和期望进行整理、分类和评估，明确哪些需求和期望对项目至关重要，哪些可以通过项目实现。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识别利益相关者需求与期望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编写项目范围说明书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根据项目目标和可交付成果，以及利益相关者的需求和期望，编写详细的项目范围说明书。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明确项目边界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在项目范围说明书中，清晰界定项目的范围边界，包括哪些内容属于项目范围内，哪些不属于，避免范围蔓延。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制定变更控制流程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在项目范围说明书中明确变更控制流程，包括变更申请、评估、批准和执行等环节，确保项目范围的稳定可控。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制定详细项目范围说明书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建立有效沟通机制与团队协作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232" b="212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294" b="142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搭建沟通平台，促进信息交流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设立定期会议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组织项目各方定期召开会议，共同讨论项目进展、问题和解决方案，确保信息及时、准确地传达给所有相关方。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利用信息技术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借助项目管理软件、电子邮件、即时通讯工具等，实现项目信息的实时共享和快速传递，提高沟通效率。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建立信息共享平台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搭建项目信息共享平台，如项目网站或内部论坛，方便项目成员随时查看和获取项目资料，促进知识共享和经验交流。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建立信任与尊重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鼓励团队成员之间建立信任、尊重和理解的关系，营造积极、和谐的团队氛围，提高团队协作效率。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有效处理冲突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当团队成员之间出现冲突时，应积极介入调解，采取合适的方式化解矛盾，避免冲突升级影响项目进展。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明确团队目标和角色分工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在项目开始阶段，明确团队的整体目标和各成员的角色分工，确保每个成员清楚自己的职责和权力范围。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提高团队协作效率，减少误解和冲突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https://d.book118.com/795222042321011042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2024-09-04T08:16:24.673</cp:lastPrinted>
  <dcterms:created xsi:type="dcterms:W3CDTF">2024-09-04T00:16:24Z</dcterms:created>
  <dcterms:modified xsi:type="dcterms:W3CDTF">2024-09-04T00:16:26Z</dcterms:modified>
</cp:coreProperties>
</file>