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23619-B0B4-466C-987E-F9B2639E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1B7EB-B3D9-4036-A8FE-72677355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32B18-8CD4-4DE7-956A-7FB9DD07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BA57C-7255-418A-8642-69607B24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DFA31-A2CD-415E-8535-4C174D63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BA0D8-0078-4C17-989B-B9B5AEF7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72152-80CA-4FB6-90C3-A2F978C3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474ED-460E-40CE-9319-D9AAB976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1D623-EABB-453F-918E-7DD92654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155C-C789-46F0-967D-46104D0E2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00C07-B841-4EE3-AB93-32E90445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22242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教育培训营销策略研究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营销渠道研究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教育培训行业未来趋势与营销策略建议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教育培训市场起源于上世纪90年代，以线下培训机构为主，提供各类学科辅导和技能培训服务。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随着互联网技术的发展，线上教育培训平台逐渐崭露头角，提供更加便捷的学习方式。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线上教育兴起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近年来，线上线下融合成为教育培训市场发展的新趋势，提供更加全面和个性化的学习体验。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融合发展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50" r="308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92" r="287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全球教育培训市场规模持续扩大，尤其在中国，由于庞大的人口基数和不断增长的中产阶级，市场规模尤为庞大。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技术进步、消费升级和个性化需求是推动教育培训市场增长的主要动力。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教育培训市场竞争激烈，众多品牌和机构争夺市场份额。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各品牌和机构通过课程设置、师资力量、服务质量等方面进行差异化竞争。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资本助力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资本的介入加速了市场竞争格局的变化，品牌和机构通过融资和并购等方式提升自身实力。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明确教育培训的目标客户群体，如学生、在职人员、企业等，以便更好地制定营销策略。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深入了解目标客户群体的需求和痛点，分析他们对教育培训产品的期望和要求。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根据客户需求、购买行为等因素将市场划分为若干个细分市场，以便更好地选择目标市场。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营销组合策略（4P）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产品策略（Product）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根据目标市场的需求和特点，设计有针对性的教育培训产品，包括课程、教材、服务等。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价格策略（Price）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根据产品定位、市场需求、竞争状况等因素，制定合理的价格策略，以保证收益和市场占有率。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渠道策略（Place）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选择合适的销售渠道和合作伙伴，如线上平台、线下校区、代理机构等，以便更好地覆盖目标市场。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促销策略（Promotion）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制定有效的促销策略，如优惠活动、折扣、赠品等，以吸引客户和提高销售量。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营销渠道研究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https://d.book118.com/795222242221011123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2024-09-27T12:19:57.813</cp:lastPrinted>
  <dcterms:created xsi:type="dcterms:W3CDTF">2024-09-27T04:19:57Z</dcterms:created>
  <dcterms:modified xsi:type="dcterms:W3CDTF">2024-09-27T04:19:59Z</dcterms:modified>
</cp:coreProperties>
</file>