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D470E-D2AD-4E30-A9BF-B5F9CAFA3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35941B-3515-4444-85A2-99A018D59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6EFF0-7E9C-4166-A35E-D983B1EE1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8DF94-09CD-41F2-9368-AB368E93D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EAC4CF-EFA4-49D5-A50E-2AC191EE4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66E144-F74A-4682-9CEC-4B6AD05E8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F64C97-2F72-405B-957F-870C0254D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6D3805-2BF3-40BE-94D6-67F7698B6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BCA4FD-001A-4A5D-B2A9-F76925A50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4561B-2693-466F-B211-AF88CBA31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8474E0-02E7-4D9F-BE7B-6D4D06EA9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23003202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精美粉色护理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粉色护理的起源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粉色护理的产品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粉色护理的效果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粉色护理的起源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粉色护理的背景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粉色是一种柔和、温馨的颜色，自古以来就受到人们的喜爱。在古代，粉色常常被用于装饰和服饰，展现出一种优雅、浪漫的气息。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随着时间的推移，粉色逐渐被应用于美容和护理领域。在20世纪初期，粉色护理开始在日本兴起，并逐渐传播到其他国家和地区。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粉色护理的流行与日本文化密不可分。日本文化注重细节和品质，粉色护理正是体现了这种追求精致和完美的精神。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粉色护理的流行还与女性对美的追求有关。粉色护理产品不仅外观精美，而且能够满足女性对肌肤的呵护和保养需求，因此受到了广泛的欢迎。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粉色护理的流行原因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549" b="1854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粉色护理的发展历程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20世纪初期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粉色护理在日本兴起，并逐渐受到关注和追捧。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20世纪中期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粉色护理开始在全球范围内流行，许多品牌推出粉色护理产品，满足市场需求。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21世纪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随着科技的进步和消费者对高品质生活的追求，粉色护理产品不断创新和完善，成为美容领域的一大亮点。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粉色护理的应用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抗衰老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粉色护理还可以帮助抗衰老，通过促进胶原蛋白的生成和减少自由基的损伤，使皮肤更加紧致、有弹性，减少细纹和皱纹的出现。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粉色护理在美容行业的应用主要表现在皮肤护理方面。它可以帮助改善肤色不均、暗沉、色斑等问题，使皮肤更加明亮、光滑和有弹性。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粉色护理具有很好的保湿效果，可以帮助皮肤保持湿润，防止干燥和脱皮现象的发生。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7042" b="170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粉色护理在美容行业的应用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粉色被认为具有安抚情绪、减轻焦虑和抑郁的作用，因此在心理健康领域有一定的应用价值。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促进血液循环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提高免疫力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粉色被认为可以促进血液循环，从而有助于改善心血管健康。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一些研究表明，粉色可以增强免疫系统的功能，提高身体抵抗力。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粉色护理在健康行业的应用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在时尚行业中，粉色经常被用于服装设计，为服装增添柔和、甜美的气息。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500" r="14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0000" b="10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服装设计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粉色也是美甲行业中的热门颜色，可以为指甲增添亮丽、时尚的外观。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美甲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在配饰方面，粉色也被广泛运用，如粉色围巾、帽子、包包等，为整体造型增添一抹亮色。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粉色护理在时尚行业的应用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粉色护理的产品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https://d.book118.com/795230032022011101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2024-09-09T08:20:46.205</cp:lastPrinted>
  <dcterms:created xsi:type="dcterms:W3CDTF">2024-09-09T00:20:46Z</dcterms:created>
  <dcterms:modified xsi:type="dcterms:W3CDTF">2024-09-09T00:20:48Z</dcterms:modified>
</cp:coreProperties>
</file>