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28072-08AF-4E71-88E9-EF6CAE1DB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473DE-F762-464B-B21C-9D10A875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F1C28-C82B-45FE-82CB-D0E6E7252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F9C4D-663D-49CA-AD21-D1F204E3D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32787-1CB9-4FF4-80BA-E19801086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788B34-814D-41B6-859B-0E7E96AB5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FDA27-9092-4068-8857-48C3DE95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1D983-4ABF-4EA1-AB02-418FD7A16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7F729-E17B-40D8-93A6-487ACF61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4731D-F9F8-4CE8-9F52-D07B00080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DE666-E356-436E-B112-96E35B873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30232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口才课堂小游戏培训方案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锻炼学员的口语表达流畅性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通过设计一系列小游戏，如绕口令、快速问答等，让学员在游戏中锻炼口语表达的流畅性和准确性。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提高学员的口语表达能力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25" r="25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增强学员的自信心和表现力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通过模拟演讲、角色扮演等游戏环节，让学员在安全的环境中逐渐克服紧张情绪，增强自信，提高表现力。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培养学员在公众场合自信表达的能力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培养学员的沟通技巧和团队协作精神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提升学员的沟通技巧和团队协作能力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设计需要团队协作完成的小游戏，如小组讨论、角色扮演等，让学员在游戏中学习倾听、理解他人观点，提升沟通技巧和团队协作精神。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https://d.book118.com/795230232132011121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2024-09-24T11:38:05.208</cp:lastPrinted>
  <dcterms:created xsi:type="dcterms:W3CDTF">2024-09-24T03:38:05Z</dcterms:created>
  <dcterms:modified xsi:type="dcterms:W3CDTF">2024-09-24T03:38:07Z</dcterms:modified>
</cp:coreProperties>
</file>