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14B0CA-5FE7-4CAC-B1A9-E4A7E2E07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222D78-2E28-4900-9405-094F402CF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5E546E-9C3E-467C-9EBC-290DCB4D2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D48281-71E8-4D6D-9B26-DF80C86EE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6A6018-D92D-490D-AE2D-94CDE2A8C9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B60665-7B0D-4EAB-B699-9D977ED168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1966A9-B608-48EC-8884-E4AAAD9850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AE0429-5565-4364-8762-6C15376D4A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A9FB26-6174-4F82-A811-99C42FB539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13F523-DF90-4BEC-AEA3-9D6D98C83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47DCEC-9801-4FBF-8ADA-800B7A787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23031313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2024-2026首席采购官报告</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汇报人：文小库</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采购部门现状与分析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市场趋势与影响分析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战略规划与目标设定</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关键举措与实施方案</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风险评估与应对措施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本报告旨在阐述2024-2026年期间首席采购官在采购领域的战略规划、实施及成果，为企业高层决策者提供决策支持。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随着全球化和市场竞争的加剧，采购管理在企业运营中的地位日益凸显。首席采购官作为企业采购战略的制定者和执行者，需要具备前瞻性和战略性思维，以应对市场变化和挑战。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157" r="331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首席采购官是企业采购管理的核心领导者，负责构建和优化采购体系，推动采购创新，提升企业采购竞争力。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角色</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制定并实施采购战略，管理采购团队，协调内外部资源，监控采购风险，确保采购活动的合规性和高效性。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职责</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首席采购官角色与职责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本报告涵盖2024-2026年期间首席采购官在采购策略、供应商管理、成本控制、技术创新等方面的主要工作和成果。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报告以年度为单位，分别阐述2024年、2025年和2026年的采购工作重点及成果，展示首席采购官在不同阶段的工作进展和贡献。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报告范围和时间框架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时间框架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采购部门现状与分析</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包括采购经理、采购专员、供应商管理专员等。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采购部门人员构成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明确各岗位的职责和权限，确保采购流程的顺畅进行。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采购部门职责划分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建立与生产、销售、财务等部门的沟通协作机制，确保采购计划的准确性和及时性。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采购部门与相关部门协作机制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采购部门组织架构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从需求提出、供应商选择、合同签订、订单下达、验收入库等环节进行梳理和优化。</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采购流程梳理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采购制度建设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采购信息化建设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建立完善的采购管理制度，包括采购申请、审批、执行、验收等环节的规范操作。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利用信息化手段提高采购效率，如使用ERP系统进行采购管理。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采购流程与制度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建立完善的供应商资源库，对供应商进行分类管理。</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供应商资源库建设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制定供应商评估标准，对供应商进行定期评估，确保供应商的质量和供货能力。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供应商评估与选择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与供应商建立良好的合作关系，加强沟通与协作，确保采购的稳定性和及时性。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供应商关系维护</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635" b="2563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采购成本控制及效果评估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采购成本控制措施</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制定采购成本控制目标，通过优化采购流程、降低采购成本等措施实现成本控制。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采购效果评估指标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建立采购效果评估指标体系，对采购的及时性、质量、成本等方面进行评估。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采购效果改进措施</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根据评估结果制定改进措施，持续优化采购管理流程，提高采购效率和效益。</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市场趋势与影响分析</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3937" r="33937"/>
          <a:stretch>
            <a:fillRect/>
          </a:stretch>
        </p:blipFill>
        <p:spPr>
          <a:xfrm>
            <a:off x="161995" y="1165346"/>
            <a:ext cx="4300145"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全球经济复苏带动需求增长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随着全球经济的逐步复苏，国内外市场需求有望持续增长，为企业采购提供更多机遇。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供应链风险与不确定性增加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受地缘政治、自然灾害等多重因素影响，全球供应链风险与不确定性持续增加，企业需要加强供应链韧性和灵活性以应对潜在挑战。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数字化转型加速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数字化转型已成为全球企业发展的必然趋势，将深刻影响采购行业的业务模式、流程和技术应用。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国内外市场变化及趋势预测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0718" b="1071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物联网与供应链可视化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物联网技术的应用实现了供应链各环节信息的实时共享和可视化，提高了供应链透明度和协同效率。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人工智能与大数据应用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人工智能和大数据技术的快速发展为采购行业提供了更多智能化决策支持，有助于提高采购效率和降低成本。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电子商务与在线交易平台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电子商务和在线交易平台的普及使得企业采购更加便捷、高效，同时降低了交易成本。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新兴技术对采购行业影响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国际贸易政策的不断调整以及贸易保护主义的抬头给企业采购带来了一定挑战，企业需要密切关注相关政策法规变化以确保合规经营。</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国际贸易政策与法规变动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随着全球环保意识的日益增强，政府对环保和可持续发展的要求越来越高，企业在采购过程中需要更加注重环保和社会责任。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环保与可持续发展要求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税收和财政政策的调整将直接影响企业采购成本和财务状况，企业需要合理规划税务筹划和财务管理以应对政策变化。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税收与财政政策调整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政策法规变动及合规性要求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市场竞争加剧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随着国内外市场的不断开放和新兴技术的广泛应用，采购行业竞争日益激烈，企业需要不断提升自身竞争力以应对市场挑战。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000" r="16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跨界合作与共赢成为趋势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跨界合作和共赢已成为采购行业发展的新趋势，企业需要通过跨界合作拓展业务范围、降低成本并提升服务质量。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创新已成为企业发展的重要驱动力，采购行业也不例外。企业需要加大研发投入、推动技术创新和模式创新以保持竞争优势。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行业竞争格局演变</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04</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战略规划与目标设定</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优化采购流程，提高采购效率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通过简化流程、引入先进技术等方式，降低采购成本，缩短采购周期。</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拓展供应商资源，保障供应链稳定</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积极寻找优质供应商，建立长期合作关系，确保原材料供应的及时性和稳定性。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加强内部管理，提升团队能力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完善内部培训、激励机制，提高采购团队的专业素养和工作积极性。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总体战略目标明确</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https://d.book118.com/795230313130011102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2024-09-11T07:50:13.062</cp:lastPrinted>
  <dcterms:created xsi:type="dcterms:W3CDTF">2024-09-10T23:50:13Z</dcterms:created>
  <dcterms:modified xsi:type="dcterms:W3CDTF">2024-09-10T23:50:15Z</dcterms:modified>
</cp:coreProperties>
</file>