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CFB02-1279-42C2-A065-B1ADEAF2D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E857A-73C5-4424-9EF4-985AA83D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90842-1E2C-4532-8FC9-57075599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1F6B6-83C8-4EA1-B33A-CD2A8FAD9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7C9C7-CED9-48D9-A3D8-B6D1E2DD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54AE9-4496-4B30-8FA4-28F80DE4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A83C0-5AC5-4CEA-89C8-93130E68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735E8-DD46-43E3-872F-2B9FCB78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D3169-31E3-440A-81C5-7D6D41D48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E17F8-237E-44A0-A985-565127A72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63406-CCC3-46B3-8E3C-B3E080577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3131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新生儿出生疫苗攻略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新生儿疫苗种类及接种时间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新生儿疫苗接种的误区与真相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32" r="23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05" r="93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疫苗接种可以预防一些严重的疾病，如肺炎、脑膜炎等，这些疾病如果不及时治疗，可能会对宝宝的生命造成威胁。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疫苗接种是预防传染病的有效手段，通过接种疫苗，可以降低新生儿感染疾病的几率，保护宝宝的健康。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保护婴儿健康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新生儿免疫系统尚未完全发育，对疾病的抵抗力较弱，疫苗接种可以帮助宝宝建立免疫系统，增强抵抗力。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疫苗接种可以降低新生儿住院率，减少医疗负担，同时减轻家庭的经济负担。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通过疫苗接种，可以预防一些传染病的传播，如百日咳、破伤风等，保护宝宝的健康。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疫苗接种可以降低新生儿感染传染病的几率，减少疾病传播的可能性，保护宝宝的生命安全。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预防传染病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新生儿疫苗种类及接种时间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出生时接种一次，用于预防结核病。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接种部位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左上臂三角肌中部略下处。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接种后局部可能会有红肿、化脓、溃疡等反应，一般2-3个月可自行愈合。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卡介苗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出生时、1个月、6个月分别接种一次，共接种3剂次。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上臂三角肌中部或大腿中部外侧。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接种部位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接种后可能会出现发热、局部红肿等轻微反应，一般无需特殊处理。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乙肝疫苗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2个月、3个月、4个月分别接种一次，共接种3剂次。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大腿中部外侧。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接种部位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接种后可能会出现发热、恶心、呕吐等轻微反应，一般无需特殊处理。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脊灰疫苗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3个月、4个月、5个月分别接种一次，共接种3剂次。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458" b="1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750" b="1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43" r="654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上臂三角肌中部或大腿中部外侧。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接种部位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接种后可能会出现发热、局部红肿等轻微反应，一般无需特殊处理。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白百破疫苗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接种部位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上臂三角肌中部或大腿中部外侧。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接种后可能会出现发热、局部红肿等轻微反应，一般无需特殊处理。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8个月时接种一次。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麻疹疫苗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新生儿疫苗接种注意事项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https://d.book118.com/795231314012011111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2024-09-16T16:51:58.916</cp:lastPrinted>
  <dcterms:created xsi:type="dcterms:W3CDTF">2024-09-16T08:51:58Z</dcterms:created>
  <dcterms:modified xsi:type="dcterms:W3CDTF">2024-09-16T08:52:00Z</dcterms:modified>
</cp:coreProperties>
</file>