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3E62A-41E5-40DE-B48F-65C0405E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50D8E-A79D-4A8E-BD5D-C9AAAA48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4B677-3BC4-4CF5-A47F-A629FFCA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57D41-D967-4657-AAF1-7BEA6735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CBF94-DA53-4BE0-9474-C4D6578F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549AB-0479-46E1-91A3-C1C63E93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65D43B-C7EE-4433-A2E8-102E6E2E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7E1A6-96A9-4854-B736-FAE80F51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19958-2DD7-4110-8CE3-405E556F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8FF9F-1455-4B32-B25D-4B53578C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10F0B-5D01-435C-AA02-772066FD4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34122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纳米包装材料课件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纳米包装材料的制备方法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纳米包装材料的性能优势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纳米包装材料的市场前景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纳米包装材料的安全性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纳米包装材料的未来研究方向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纳米包装材料简介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150" r="38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纳米包装材料是一种利用纳米技术制造的包装材料，其尺寸通常在1-100纳米之间。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纳米包装材料具有优异的物理、化学和机械性能，如高强度、高韧性、良好的阻隔性能和抗菌性能等。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纳米包装材料的定义与特性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可分为纳米塑料、纳米纸、纳米陶瓷等。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可分为纳米阻隔材料、纳米抗菌材料、纳米防伪材料等。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纳米包装材料的分类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按材质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用于延长食品保质期、提高食品安全性。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电子产品包装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用于保护电子产品免受外界环境的影响，提高产品的可靠性和使用寿命。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医疗器械包装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用于保证医疗器械的清洁度和无菌性，防止交叉感染。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用于制造高强度、轻质、防探测的军事装备和器材。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纳米包装材料的应用领域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纳米包装材料的制备方法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机械研磨法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真空蒸发法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电子束蒸发法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离子溅射法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物理法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利用球磨或振动球磨等机械研磨方式，将大块材料研磨成纳米级别的粉末。该方法成本低，但制备出的纳米粒子形状不规则，粒径分布较宽。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在真空环境中，通过加热蒸发材料，使材料原子或分子在冷却过程中凝聚成纳米粒子。该方法制备的纳米粒子纯度高，但设备成本高，产量较低。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利用高能电子束加热材料，使其蒸发并凝聚成纳米粒子。该方法制备的纳米粒子粒径小、粒径分布窄，但设备成本高，生产效率低。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利用离子束溅射材料表面，使材料原子或分子从表面喷射出来并凝聚成纳米粒子。该方法制备的纳米粒子纯度高、粒径小，但设备成本高，生产效率低。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化学气相沉积法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利用气态原料在加热的基体上发生化学反应，生成固态物质并沉积在基体表面形成纳米结构。该方法制备的纳米材料纯度高、性能优异，但设备成本高，生产效率低。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溶胶凝胶法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通过溶液中的化学反应制备出溶胶或凝胶，再经过干燥和热处理得到纳米粒子。该方法制备的纳米粒子粒径小、粒径分布窄，但反应条件要求严格，成本较高。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微乳液法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利用两种互不相溶的溶剂形成微乳液，通过控制反应条件制备出纳米粒子。该方法制备的纳米粒子粒径小、形状规则，但反应条件要求严格，成本较高。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28" r="1342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利用分子间的相互作用力将分子自组装成有序的纳米结构。该方法制备的纳米材料结构可控、性能优异，但制备过程较复杂，成本较高。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自组装法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利用生物分子或生物细胞作为模板，通过控制模板的生长和形貌制备出具有特定结构和性能的纳米材料。该方法制备的纳米材料形貌和结构易于控制，但制备过程较复杂，成本较高。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生物模板法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https://d.book118.com/795234122100011041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2024-09-01T18:11:35.906</cp:lastPrinted>
  <dcterms:created xsi:type="dcterms:W3CDTF">2024-09-01T10:11:35Z</dcterms:created>
  <dcterms:modified xsi:type="dcterms:W3CDTF">2024-09-01T10:11:37Z</dcterms:modified>
</cp:coreProperties>
</file>