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F64BD-5517-40B9-84EA-29B9453CD8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0768A1-F25D-49B5-9884-635DDD778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BFA993-DBD0-42D2-8101-E1C84304D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0958FE-FE67-4BB0-9D46-A582BA0F60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05F2FC-BF46-4548-8ED8-DCDEC6C106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128D89-A8A6-4990-BEC7-77BA4C0012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04AC85-F4DB-431D-9012-94E596BA7A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8DC963-C83D-44F9-A2AB-0992F2B044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85514A-04AB-40DA-B980-4F99EF51A0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8F597A-C97D-4FB8-96D7-09A45E9150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EFE52D-90D6-4ACC-909A-1CBB27BCAD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240112224011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组合逻辑电路特点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组合逻辑电路概述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组合逻辑电路是指由门电路组成的逻辑电路，其输出信号仅取决于输入信号的当前状态，不具有记忆功能。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根据功能不同，组合逻辑电路可分为基本组合逻辑电路和复杂组合逻辑电路。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电路组成与特点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组成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组合逻辑电路主要由输入端、输出端和门电路组成。门电路是实现逻辑运算的基本单元，常见的门电路有与门、或门、非门等。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组合逻辑电路具有结构简单、易于设计、稳定性好等优点，但同时也有功耗大、速度慢等缺点。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626" r="662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组合逻辑电路可以通过基本的门电路进行组合实现，也可以通过查找表的方式实现。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为了提高电路的性能和降低功耗，可以采用一些优化技术，如减少门电路数量、使用低功耗门电路、优化布线等。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电路实现方式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优化实现方式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基本实现方式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组合逻辑电路分析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96" b="1269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逻辑表达式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简化逻辑表达式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逻辑门选择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组合逻辑电路的输出由逻辑门和输入信号的逻辑关系决定，通常用逻辑表达式来表示。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为了简化电路结构和提高电路性能，需要将逻辑表达式进行化简，如吸收律、分配律等。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根据逻辑表达式的复杂程度，选择合适的逻辑门来实现电路功能，如AND、OR、NOT等。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逻辑表达式分析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真值表分析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列出所有输入组合对应的输出值，用于验证电路的功能是否正确。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通过观察真值表，可以发现输入与输出的逻辑关系，以及是否存在竞争冒险等潜在问题。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在设计和分析组合逻辑电路时，真值表是一种重要的工具，可以帮助我们快速确定电路的功能和性能。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真值表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真值表分析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真值表应用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波形图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波形图分析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波形图应用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波形图分析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通过观察波形图，可以分析电路的时序特性，如建立时间和保持时间，以及是否存在延迟和抖动等问题。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在仿真和调试组合逻辑电路时，波形图是一种重要的工具，可以帮助我们快速发现和解决潜在的时序问题。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表示输入信号随时间变化的图形，可以直观地观察电路的动态行为。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组合逻辑电路设计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https://d.book118.com/795240112224011101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2024-09-10T04:14:21.380</cp:lastPrinted>
  <dcterms:created xsi:type="dcterms:W3CDTF">2024-09-09T20:14:21Z</dcterms:created>
  <dcterms:modified xsi:type="dcterms:W3CDTF">2024-09-09T20:14:23Z</dcterms:modified>
</cp:coreProperties>
</file>