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9257EC3-7D98-4C17-9677-C06308CB59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275335-AA3A-4082-A638-7FDA1C1AAD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8B01233-CAED-4875-80E8-446EC74914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55FB3BF-1D62-466C-AAE0-1E763B2A2C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258C8BE-64EE-4BF5-B58F-B2C2AC67964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85A3699-D6CD-4C4E-92DE-7236243AF6F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DA201EE-8A8A-4EAB-A858-F4CDAD3BF09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C58484-7D10-4186-A5B0-0100555A33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0C333F-2926-4FF9-A229-88A1E3F2E0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49A18B-C179-441E-9A2F-E85D798A74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46C02F-DF1E-458D-AF08-0B5CFC1ECA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5240131321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税务廉洁奉公的演讲稿</a:t>
            </a:r>
          </a:p>
        </p:txBody>
      </p:sp>
      <p:sp>
        <p:nvSpPr>
          <p:cNvPr id="5" name="TextBox 5"/>
          <p:cNvSpPr txBox="1"/>
          <p:nvPr/>
        </p:nvSpPr>
        <p:spPr>
          <a:xfrm>
            <a:off x="1587563" y="4998040"/>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2024-01-01</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税务廉洁奉公的内涵与要求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当前税务系统存在的问题与挑战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加强税务廉洁奉公的实践与探索</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税务廉洁奉公对个人和社会的意义与价值</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引言</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627" b="2762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作为税务人员，我们肩负着为国聚财、为民收税的神圣使命，必须时刻保持清醒头脑，筑牢拒腐防变的思想防线。</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通过本次演讲，旨在提高全体税务人员的廉洁自律意识，营造风清气正的良好氛围，推动税务系统全面从严治党向纵深发展。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演讲背景与目的</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加强税务系统自身建设</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贯彻国家反腐倡廉精神</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0563" r="2056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维护税收公平正义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税收是国家的重要财源，是调节经济、促进社会公平正义的重要手段。税务人员作为税收征管的执行者，必须坚守廉洁底线，确保税收征管的公正性和公平性。</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树立良好政府形象</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税务部门是政府的重要窗口单位，税务人员的言行举止直接关系到政府的形象和公信力。只有做到廉洁奉公，才能赢得纳税人的信任和支持，树立政府良好形象。</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促进经济社会发展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廉洁奉公的税务人员能够为企业和纳税人提供优质服务，降低税收成本，激发市场活力，推动经济社会持续健康发展。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税务廉洁奉公的重要性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税务廉洁奉公的内涵与要求</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廉洁从税是指税务人员在执行公务过程中，保持清正廉洁，不受贿赂，不徇私情，秉公执法。</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廉洁从税是税务人员的职业道德要求，也是税务工作的基本原则之一。</a:t>
            </a:r>
          </a:p>
        </p:txBody>
      </p:sp>
      <p:pic>
        <p:nvPicPr>
          <p:cNvPr id="6" name="Picture 6"/>
          <p:cNvPicPr>
            <a:picLocks noChangeAspect="1"/>
          </p:cNvPicPr>
          <p:nvPr/>
        </p:nvPicPr>
        <p:blipFill>
          <a:blip r:embed="rId2"/>
          <a:srcRect t="30774" b="30774"/>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14202" b="14202"/>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廉洁从税的内涵包括：遵守法律法规，严格执行税收政策；保持清正廉洁，拒绝腐败行为；公正执法，不偏袒任何一方；积极履行职责，维护税收秩序。</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廉洁从税的定义与内涵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税务人员职业道德规范是指税务人员在从事税收工作过程中应当遵守的道德准则和行为规范。</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税务人员职业道德规范包括：忠诚于国家税收事业，积极履行职责；坚持原则，秉公执法；廉洁奉公，拒腐防变；文明服务，热情周到；保守秘密，维护纳税人权益。</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税务人员应当自觉遵守职业道德规范，树立良好的职业形象，为纳税人提供优质、高效、便捷的服务。</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9546" r="9546"/>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t="6329" b="6329"/>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t="6329" b="6329"/>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税务人员职业道德规范</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税务机关应当认真贯彻落实反腐倡廉建设要求，切实履行好党风廉政建设主体责任和监督责任，为推进税收事业健康发展提供有力保障。</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税务系统反腐倡廉建设是指税务机关在推进税收工作的过程中，加强廉政建设，预防和惩治腐败行为的一系列措施和要求。</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税务系统反腐倡廉建设要求包括：建立健全廉政制度，完善监督机制；加强廉政教育，提高税务人员廉洁意识；加大查处力度，严肃处理腐败行为；推进政务公开，接受社会监督。</a:t>
            </a:r>
          </a:p>
        </p:txBody>
      </p:sp>
      <p:pic>
        <p:nvPicPr>
          <p:cNvPr id="12" name="Picture 12"/>
          <p:cNvPicPr>
            <a:picLocks noChangeAspect="1"/>
          </p:cNvPicPr>
          <p:nvPr/>
        </p:nvPicPr>
        <p:blipFill>
          <a:blip r:embed="rId2"/>
          <a:srcRect l="816" r="816"/>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l="2842" r="2842"/>
          <a:stretch>
            <a:fillRect/>
          </a:stretch>
        </p:blipFill>
        <p:spPr>
          <a:xfrm>
            <a:off x="4316453" y="1334615"/>
            <a:ext cx="3413760" cy="2316480"/>
          </a:xfrm>
          <a:prstGeom prst="rect">
            <a:avLst/>
          </a:prstGeom>
        </p:spPr>
      </p:pic>
      <p:pic>
        <p:nvPicPr>
          <p:cNvPr id="14" name="Picture 14"/>
          <p:cNvPicPr>
            <a:picLocks noChangeAspect="1"/>
          </p:cNvPicPr>
          <p:nvPr/>
        </p:nvPicPr>
        <p:blipFill>
          <a:blip r:embed="rId4"/>
          <a:srcRect t="3309" b="3309"/>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税务系统反腐倡廉建设要求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当前税务系统存在的问题与挑战</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腐败现象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在税务系统中，腐败现象主要表现为贪污受贿、挪用公款、权钱交易等行为。这些行为严重损害了税务部门的形象和公信力，破坏了税收公平和正义。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原因分析</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腐败现象的产生与制度漏洞、监督不力、个人道德沦丧等多方面因素有关。其中，制度漏洞是腐败滋生的温床，而监督不力则使得腐败行为得以掩盖和蔓延。</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844" r="228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腐败现象及原因分析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875" r="13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在税务执法过程中，有时会出现不公正的现象，如对不同纳税人采取不同的执法标准、滥用自由裁量权等。这种执法不公不仅损害了纳税人的合法权益，也破坏了税收的公平性和严肃性。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执法不公</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部分税务人员利用手中的权力，为自己或亲友谋取私利，进行权钱交易。这种行为不仅违反了法律法规，也严重损害了税务系统的廉洁形象。</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权力寻租</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执法不公与权力寻租问题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813" r="2281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服务质量不高</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一些税务部门在服务纳税人方面存在不足，如办事效率低下、服务态度差等。这些问题给纳税人带来了不便和困扰，影响了纳税人的满意度和信任度。</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纳税人权益受损</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在税收征管过程中，有时会出现侵犯纳税人权益的情况，如非法征税、滥用强制措施等。这些行为严重损害了纳税人的合法权益，破坏了税收的法治原则。</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纳税人权益保障不足</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https://d.book118.com/795240131321011121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2024-09-25T03:00:06.934</cp:lastPrinted>
  <dcterms:created xsi:type="dcterms:W3CDTF">2024-09-24T19:00:06Z</dcterms:created>
  <dcterms:modified xsi:type="dcterms:W3CDTF">2024-09-24T19:00:08Z</dcterms:modified>
</cp:coreProperties>
</file>