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475036-A3C7-496E-8167-184AD7249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85F30-B2F5-4615-AA3B-91134B6F16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1D5CE7-024D-4623-AF08-81CF89E2A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1ABCC1-2DEB-4EA8-B831-28534BE09C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47A946-A353-42DE-8CF9-6973C61C79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E083D5-1AE1-4645-8FAD-E705478E18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AE1979-148C-41BE-BFF4-7BE23A0D4E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BA28DD-B00C-4DC5-B156-3680AF5072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19CE54-99B7-4D21-B9D5-6F4494392D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8B243-0C7C-4277-87A1-788BD30E5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2A24B2-AEE8-4B29-902F-C8A099216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2410430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静脉治疗护理门诊管理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静脉治疗护理门诊概述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静脉治疗护理门诊的运营管理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静脉治疗护理门诊的质量管理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静脉治疗护理门诊的科研与教育</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静脉治疗护理门诊的未来展望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静脉治疗护理门诊概述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482" r="1048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静脉治疗护理门诊是为需要接受静脉治疗的患者提供专业护理和咨询服务的医疗机构。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专业性强、服务个性化、技术先进、安全可靠。</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提供专业的静脉治疗护理服务，确保患者安全、舒适地接受治疗。</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职责</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诊断与治疗、护理与康复、教育与培训、科研与学术交流。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功能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门诊的职责与功能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静脉治疗护理门诊起源于20世纪，最初仅为满足战争和灾害等特殊情况下患者的紧急救治需求。</a:t>
            </a:r>
          </a:p>
        </p:txBody>
      </p:sp>
      <p:pic>
        <p:nvPicPr>
          <p:cNvPr id="6" name="Picture 6"/>
          <p:cNvPicPr>
            <a:picLocks noChangeAspect="1"/>
          </p:cNvPicPr>
          <p:nvPr/>
        </p:nvPicPr>
        <p:blipFill>
          <a:blip r:embed="rId2"/>
          <a:srcRect l="12833" r="12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起步阶段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随着医疗技术的进步和人们对健康需求的提高，静脉治疗护理门诊逐渐发展壮大，服务范围不断扩大。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发展阶段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601" r="1560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目前，静脉治疗护理门诊已经成为医疗体系中不可或缺的一部分，为众多患者提供专业、高效的治疗服务。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成熟阶段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门诊的发展历程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静脉治疗护理门诊的运营管理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护士培训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定期对护士进行静脉治疗护理相关知识和技能的培训，确保护士具备专业的护理能力。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岗位职责明确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明确每个护士的岗位职责，确保工作流程顺畅，提高工作效率。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考核与激励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建立科学的考核体系，对护士的工作表现进行评估，同时采取激励措施，提高护士的工作积极性和满意度。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建立药品库存管理制度，确保药品的采购、储存、使用等环节规范有序。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药品库存管理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125" r="16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设备维护与保养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设备操作培训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定期对静脉治疗护理所需的设备进行维护和保养，确保设备的正常运行和使用效果。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对护士进行设备操作培训，提高护士的操作技能和安全意识。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药品与设备管理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建立规范的患者接待流程，确保患者能够得到及时、专业的服务。</a:t>
            </a:r>
          </a:p>
        </p:txBody>
      </p:sp>
      <p:pic>
        <p:nvPicPr>
          <p:cNvPr id="5" name="Picture 5"/>
          <p:cNvPicPr>
            <a:picLocks noChangeAspect="1"/>
          </p:cNvPicPr>
          <p:nvPr/>
        </p:nvPicPr>
        <p:blipFill>
          <a:blip r:embed="rId2"/>
          <a:srcRect l="16583" r="16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患者接待流程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向患者提供静脉治疗护理相关的健康宣教，提高患者的认知和配合度。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健康宣教</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对患者进行回访，了解患者的康复情况和服务满意度，及时处理患者的反馈和建议。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回访与反馈</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患者服务管理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静脉治疗护理门诊的质量管理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https://d.book118.com/795241043024011041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2024-09-01T14:10:03.650</cp:lastPrinted>
  <dcterms:created xsi:type="dcterms:W3CDTF">2024-09-01T06:10:03Z</dcterms:created>
  <dcterms:modified xsi:type="dcterms:W3CDTF">2024-09-01T06:10:05Z</dcterms:modified>
</cp:coreProperties>
</file>